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9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0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1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12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13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14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15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notesSlides/notesSlide16.xml" ContentType="application/vnd.openxmlformats-officedocument.presentationml.notesSlide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notesSlides/notesSlide17.xml" ContentType="application/vnd.openxmlformats-officedocument.presentationml.notesSlide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notesSlides/notesSlide18.xml" ContentType="application/vnd.openxmlformats-officedocument.presentationml.notesSlide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notesSlides/notesSlide25.xml" ContentType="application/vnd.openxmlformats-officedocument.presentationml.notesSlide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notesSlides/notesSlide26.xml" ContentType="application/vnd.openxmlformats-officedocument.presentationml.notesSlide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embedTrueTypeFonts="1" saveSubsetFonts="1" autoCompressPictures="0">
  <p:sldMasterIdLst>
    <p:sldMasterId id="2147483680" r:id="rId1"/>
  </p:sldMasterIdLst>
  <p:notesMasterIdLst>
    <p:notesMasterId r:id="rId43"/>
  </p:notesMasterIdLst>
  <p:handoutMasterIdLst>
    <p:handoutMasterId r:id="rId44"/>
  </p:handoutMasterIdLst>
  <p:sldIdLst>
    <p:sldId id="256" r:id="rId2"/>
    <p:sldId id="934" r:id="rId3"/>
    <p:sldId id="935" r:id="rId4"/>
    <p:sldId id="863" r:id="rId5"/>
    <p:sldId id="627" r:id="rId6"/>
    <p:sldId id="951" r:id="rId7"/>
    <p:sldId id="904" r:id="rId8"/>
    <p:sldId id="903" r:id="rId9"/>
    <p:sldId id="906" r:id="rId10"/>
    <p:sldId id="907" r:id="rId11"/>
    <p:sldId id="856" r:id="rId12"/>
    <p:sldId id="894" r:id="rId13"/>
    <p:sldId id="889" r:id="rId14"/>
    <p:sldId id="679" r:id="rId15"/>
    <p:sldId id="680" r:id="rId16"/>
    <p:sldId id="630" r:id="rId17"/>
    <p:sldId id="929" r:id="rId18"/>
    <p:sldId id="952" r:id="rId19"/>
    <p:sldId id="974" r:id="rId20"/>
    <p:sldId id="956" r:id="rId21"/>
    <p:sldId id="957" r:id="rId22"/>
    <p:sldId id="958" r:id="rId23"/>
    <p:sldId id="961" r:id="rId24"/>
    <p:sldId id="962" r:id="rId25"/>
    <p:sldId id="959" r:id="rId26"/>
    <p:sldId id="960" r:id="rId27"/>
    <p:sldId id="964" r:id="rId28"/>
    <p:sldId id="965" r:id="rId29"/>
    <p:sldId id="966" r:id="rId30"/>
    <p:sldId id="968" r:id="rId31"/>
    <p:sldId id="969" r:id="rId32"/>
    <p:sldId id="970" r:id="rId33"/>
    <p:sldId id="971" r:id="rId34"/>
    <p:sldId id="972" r:id="rId35"/>
    <p:sldId id="980" r:id="rId36"/>
    <p:sldId id="977" r:id="rId37"/>
    <p:sldId id="981" r:id="rId38"/>
    <p:sldId id="978" r:id="rId39"/>
    <p:sldId id="979" r:id="rId40"/>
    <p:sldId id="984" r:id="rId41"/>
    <p:sldId id="983" r:id="rId42"/>
  </p:sldIdLst>
  <p:sldSz cx="12192000" cy="6858000"/>
  <p:notesSz cx="7053263" cy="9309100"/>
  <p:embeddedFontLst>
    <p:embeddedFont>
      <p:font typeface="AL-Mohanad Bold" pitchFamily="2" charset="-78"/>
      <p:regular r:id="rId45"/>
    </p:embeddedFont>
    <p:embeddedFont>
      <p:font typeface="AL-Mohanad Black" panose="020B0604020202020204" charset="-78"/>
      <p:regular r:id="rId46"/>
    </p:embeddedFont>
    <p:embeddedFont>
      <p:font typeface="Calibri Light" panose="020F0302020204030204" pitchFamily="34" charset="0"/>
      <p:regular r:id="rId47"/>
      <p:italic r:id="rId48"/>
    </p:embeddedFont>
    <p:embeddedFont>
      <p:font typeface="Goudy Old Style" panose="02020502050305020303" pitchFamily="18" charset="0"/>
      <p:regular r:id="rId49"/>
      <p:bold r:id="rId50"/>
      <p:italic r:id="rId51"/>
    </p:embeddedFont>
    <p:embeddedFont>
      <p:font typeface="Baskerville Old Face" panose="02020602080505020303" pitchFamily="18" charset="0"/>
      <p:regular r:id="rId52"/>
    </p:embeddedFont>
    <p:embeddedFont>
      <p:font typeface="Bodoni MT" panose="02070603080606020203" pitchFamily="18" charset="0"/>
      <p:regular r:id="rId53"/>
      <p:bold r:id="rId54"/>
      <p:italic r:id="rId55"/>
      <p:boldItalic r:id="rId56"/>
    </p:embeddedFont>
    <p:embeddedFont>
      <p:font typeface="Arabic Typesetting" panose="03020402040406030203" pitchFamily="66" charset="-78"/>
      <p:regular r:id="rId57"/>
    </p:embeddedFont>
    <p:embeddedFont>
      <p:font typeface="Calibri" panose="020F0502020204030204" pitchFamily="34" charset="0"/>
      <p:regular r:id="rId58"/>
      <p:bold r:id="rId59"/>
      <p:italic r:id="rId60"/>
      <p:boldItalic r:id="rId6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مقطع افتراضي" id="{6DB347EA-708A-42B5-BB98-7FE81B9F677D}">
          <p14:sldIdLst>
            <p14:sldId id="256"/>
            <p14:sldId id="934"/>
            <p14:sldId id="935"/>
            <p14:sldId id="863"/>
            <p14:sldId id="627"/>
            <p14:sldId id="951"/>
            <p14:sldId id="904"/>
            <p14:sldId id="903"/>
            <p14:sldId id="906"/>
            <p14:sldId id="907"/>
            <p14:sldId id="856"/>
            <p14:sldId id="894"/>
            <p14:sldId id="889"/>
            <p14:sldId id="679"/>
            <p14:sldId id="680"/>
            <p14:sldId id="630"/>
            <p14:sldId id="929"/>
            <p14:sldId id="952"/>
            <p14:sldId id="974"/>
            <p14:sldId id="956"/>
            <p14:sldId id="957"/>
            <p14:sldId id="958"/>
            <p14:sldId id="961"/>
            <p14:sldId id="962"/>
            <p14:sldId id="959"/>
            <p14:sldId id="960"/>
            <p14:sldId id="964"/>
            <p14:sldId id="965"/>
            <p14:sldId id="966"/>
            <p14:sldId id="968"/>
            <p14:sldId id="969"/>
            <p14:sldId id="970"/>
            <p14:sldId id="971"/>
            <p14:sldId id="972"/>
            <p14:sldId id="980"/>
            <p14:sldId id="977"/>
            <p14:sldId id="981"/>
            <p14:sldId id="978"/>
            <p14:sldId id="979"/>
            <p14:sldId id="984"/>
            <p14:sldId id="983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bdulazeez alsulaim" initials="aa" lastIdx="3" clrIdx="0">
    <p:extLst>
      <p:ext uri="{19B8F6BF-5375-455C-9EA6-DF929625EA0E}">
        <p15:presenceInfo xmlns:p15="http://schemas.microsoft.com/office/powerpoint/2012/main" userId="f366a2636264b162" providerId="Windows Live"/>
      </p:ext>
    </p:extLst>
  </p:cmAuthor>
  <p:cmAuthor id="2" name="الكاتب" initials="ا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C6C6"/>
    <a:srgbClr val="B2B57B"/>
    <a:srgbClr val="78B892"/>
    <a:srgbClr val="6088D0"/>
    <a:srgbClr val="944AE6"/>
    <a:srgbClr val="ED43D5"/>
    <a:srgbClr val="FFFFFF"/>
    <a:srgbClr val="F0F0F0"/>
    <a:srgbClr val="EAEAEA"/>
    <a:srgbClr val="E7F0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438" autoAdjust="0"/>
    <p:restoredTop sz="82643" autoAdjust="0"/>
  </p:normalViewPr>
  <p:slideViewPr>
    <p:cSldViewPr snapToGrid="0">
      <p:cViewPr varScale="1">
        <p:scale>
          <a:sx n="117" d="100"/>
          <a:sy n="117" d="100"/>
        </p:scale>
        <p:origin x="264" y="-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80" d="100"/>
        <a:sy n="180" d="100"/>
      </p:scale>
      <p:origin x="0" y="-82591"/>
    </p:cViewPr>
  </p:sorterViewPr>
  <p:notesViewPr>
    <p:cSldViewPr snapToGrid="0">
      <p:cViewPr varScale="1">
        <p:scale>
          <a:sx n="51" d="100"/>
          <a:sy n="51" d="100"/>
        </p:scale>
        <p:origin x="2825" y="21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3.fntdata"/><Relationship Id="rId50" Type="http://schemas.openxmlformats.org/officeDocument/2006/relationships/font" Target="fonts/font6.fntdata"/><Relationship Id="rId55" Type="http://schemas.openxmlformats.org/officeDocument/2006/relationships/font" Target="fonts/font11.fntdata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10.fntdata"/><Relationship Id="rId62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1.fntdata"/><Relationship Id="rId53" Type="http://schemas.openxmlformats.org/officeDocument/2006/relationships/font" Target="fonts/font9.fntdata"/><Relationship Id="rId58" Type="http://schemas.openxmlformats.org/officeDocument/2006/relationships/font" Target="fonts/font14.fntdata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5.fntdata"/><Relationship Id="rId57" Type="http://schemas.openxmlformats.org/officeDocument/2006/relationships/font" Target="fonts/font13.fntdata"/><Relationship Id="rId61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52" Type="http://schemas.openxmlformats.org/officeDocument/2006/relationships/font" Target="fonts/font8.fntdata"/><Relationship Id="rId60" Type="http://schemas.openxmlformats.org/officeDocument/2006/relationships/font" Target="fonts/font16.fntdata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font" Target="fonts/font4.fntdata"/><Relationship Id="rId56" Type="http://schemas.openxmlformats.org/officeDocument/2006/relationships/font" Target="fonts/font12.fntdata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7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2.fntdata"/><Relationship Id="rId59" Type="http://schemas.openxmlformats.org/officeDocument/2006/relationships/font" Target="fonts/font15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DA4FB7-5FCC-4B1B-8EB9-B2E27BEABE5A}" type="doc">
      <dgm:prSet loTypeId="urn:microsoft.com/office/officeart/2005/8/layout/radial6" loCatId="relationship" qsTypeId="urn:microsoft.com/office/officeart/2005/8/quickstyle/3d1" qsCatId="3D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61DF15A7-17FB-4A7A-9C81-194E9939BE6B}">
      <dgm:prSet phldrT="[نص]" custT="1"/>
      <dgm:spPr/>
      <dgm:t>
        <a:bodyPr/>
        <a:lstStyle/>
        <a:p>
          <a:r>
            <a:rPr lang="ar-SA" sz="2400" b="1" smtClean="0">
              <a:solidFill>
                <a:srgbClr val="F0F0F0"/>
              </a:solidFill>
              <a:cs typeface="AL-Mohanad Black" pitchFamily="2" charset="-78"/>
            </a:rPr>
            <a:t>عوامل التميز </a:t>
          </a:r>
          <a:endParaRPr lang="en-US" sz="2400" b="1" dirty="0">
            <a:solidFill>
              <a:srgbClr val="F0F0F0"/>
            </a:solidFill>
            <a:cs typeface="AL-Mohanad Black" pitchFamily="2" charset="-78"/>
          </a:endParaRPr>
        </a:p>
      </dgm:t>
    </dgm:pt>
    <dgm:pt modelId="{4FF594A3-C5D3-42B2-8A09-857D9E6E6F4F}" type="parTrans" cxnId="{49E95B3D-E7AB-49BC-9233-210BA080CA4D}">
      <dgm:prSet/>
      <dgm:spPr/>
      <dgm:t>
        <a:bodyPr/>
        <a:lstStyle/>
        <a:p>
          <a:endParaRPr lang="en-US" sz="2400" b="1">
            <a:solidFill>
              <a:srgbClr val="F0F0F0"/>
            </a:solidFill>
            <a:cs typeface="AL-Mohanad Black" pitchFamily="2" charset="-78"/>
          </a:endParaRPr>
        </a:p>
      </dgm:t>
    </dgm:pt>
    <dgm:pt modelId="{FFDC8354-F3ED-4D72-BDDA-633AE984C639}" type="sibTrans" cxnId="{49E95B3D-E7AB-49BC-9233-210BA080CA4D}">
      <dgm:prSet/>
      <dgm:spPr/>
      <dgm:t>
        <a:bodyPr/>
        <a:lstStyle/>
        <a:p>
          <a:endParaRPr lang="en-US" sz="2400" b="1">
            <a:solidFill>
              <a:srgbClr val="F0F0F0"/>
            </a:solidFill>
            <a:cs typeface="AL-Mohanad Black" pitchFamily="2" charset="-78"/>
          </a:endParaRPr>
        </a:p>
      </dgm:t>
    </dgm:pt>
    <dgm:pt modelId="{92887B07-135B-4139-9B35-0E95637BF4BB}">
      <dgm:prSet phldrT="[نص]" custT="1"/>
      <dgm:spPr/>
      <dgm:t>
        <a:bodyPr/>
        <a:lstStyle/>
        <a:p>
          <a:r>
            <a:rPr lang="ar-SA" sz="2400" b="1" dirty="0" smtClean="0">
              <a:solidFill>
                <a:srgbClr val="F0F0F0"/>
              </a:solidFill>
              <a:cs typeface="AL-Mohanad Black" pitchFamily="2" charset="-78"/>
            </a:rPr>
            <a:t>الكيان</a:t>
          </a:r>
          <a:endParaRPr lang="en-US" sz="2400" b="1" dirty="0">
            <a:solidFill>
              <a:srgbClr val="F0F0F0"/>
            </a:solidFill>
            <a:cs typeface="AL-Mohanad Black" pitchFamily="2" charset="-78"/>
          </a:endParaRPr>
        </a:p>
      </dgm:t>
    </dgm:pt>
    <dgm:pt modelId="{E9D1C4FC-1381-4558-AB95-D43AB6985B9F}" type="parTrans" cxnId="{6ADF193E-EBC0-47EF-B530-41643F3514C7}">
      <dgm:prSet/>
      <dgm:spPr/>
      <dgm:t>
        <a:bodyPr/>
        <a:lstStyle/>
        <a:p>
          <a:endParaRPr lang="en-US" sz="2400" b="1">
            <a:solidFill>
              <a:srgbClr val="F0F0F0"/>
            </a:solidFill>
            <a:cs typeface="AL-Mohanad Black" pitchFamily="2" charset="-78"/>
          </a:endParaRPr>
        </a:p>
      </dgm:t>
    </dgm:pt>
    <dgm:pt modelId="{3509048F-3A5D-44D2-BC6C-9F13DCB7D1C6}" type="sibTrans" cxnId="{6ADF193E-EBC0-47EF-B530-41643F3514C7}">
      <dgm:prSet/>
      <dgm:spPr/>
      <dgm:t>
        <a:bodyPr/>
        <a:lstStyle/>
        <a:p>
          <a:endParaRPr lang="en-US" sz="2400" b="1">
            <a:solidFill>
              <a:srgbClr val="F0F0F0"/>
            </a:solidFill>
            <a:cs typeface="AL-Mohanad Black" pitchFamily="2" charset="-78"/>
          </a:endParaRPr>
        </a:p>
      </dgm:t>
    </dgm:pt>
    <dgm:pt modelId="{A61DC143-332C-4FFC-B99F-AC195C69E500}">
      <dgm:prSet phldrT="[نص]" custT="1"/>
      <dgm:spPr/>
      <dgm:t>
        <a:bodyPr/>
        <a:lstStyle/>
        <a:p>
          <a:r>
            <a:rPr lang="ar-SA" sz="2400" b="1" dirty="0" smtClean="0">
              <a:solidFill>
                <a:srgbClr val="F0F0F0"/>
              </a:solidFill>
              <a:cs typeface="AL-Mohanad Black" pitchFamily="2" charset="-78"/>
            </a:rPr>
            <a:t>المعرفة</a:t>
          </a:r>
          <a:endParaRPr lang="en-US" sz="2400" b="1" dirty="0">
            <a:solidFill>
              <a:srgbClr val="F0F0F0"/>
            </a:solidFill>
            <a:cs typeface="AL-Mohanad Black" pitchFamily="2" charset="-78"/>
          </a:endParaRPr>
        </a:p>
      </dgm:t>
    </dgm:pt>
    <dgm:pt modelId="{BA9717FB-14EB-4CD4-8F79-3FBCECEFD37E}" type="parTrans" cxnId="{D5176B45-BB46-4569-80A7-FCD6508B58D5}">
      <dgm:prSet/>
      <dgm:spPr/>
      <dgm:t>
        <a:bodyPr/>
        <a:lstStyle/>
        <a:p>
          <a:endParaRPr lang="en-US" sz="2400" b="1">
            <a:solidFill>
              <a:srgbClr val="F0F0F0"/>
            </a:solidFill>
            <a:cs typeface="AL-Mohanad Black" pitchFamily="2" charset="-78"/>
          </a:endParaRPr>
        </a:p>
      </dgm:t>
    </dgm:pt>
    <dgm:pt modelId="{241E5234-742E-471A-B443-F552C3C40A16}" type="sibTrans" cxnId="{D5176B45-BB46-4569-80A7-FCD6508B58D5}">
      <dgm:prSet/>
      <dgm:spPr/>
      <dgm:t>
        <a:bodyPr/>
        <a:lstStyle/>
        <a:p>
          <a:endParaRPr lang="en-US" sz="2400" b="1">
            <a:solidFill>
              <a:srgbClr val="F0F0F0"/>
            </a:solidFill>
            <a:cs typeface="AL-Mohanad Black" pitchFamily="2" charset="-78"/>
          </a:endParaRPr>
        </a:p>
      </dgm:t>
    </dgm:pt>
    <dgm:pt modelId="{6353F520-79CB-4006-B514-287B2EAD9717}">
      <dgm:prSet phldrT="[نص]" custT="1"/>
      <dgm:spPr/>
      <dgm:t>
        <a:bodyPr/>
        <a:lstStyle/>
        <a:p>
          <a:r>
            <a:rPr lang="ar-SA" sz="2400" b="1" smtClean="0">
              <a:solidFill>
                <a:srgbClr val="F0F0F0"/>
              </a:solidFill>
              <a:cs typeface="AL-Mohanad Black" pitchFamily="2" charset="-78"/>
            </a:rPr>
            <a:t>الاجتماعات</a:t>
          </a:r>
          <a:endParaRPr lang="en-US" sz="2400" b="1" dirty="0">
            <a:solidFill>
              <a:srgbClr val="F0F0F0"/>
            </a:solidFill>
            <a:cs typeface="AL-Mohanad Black" pitchFamily="2" charset="-78"/>
          </a:endParaRPr>
        </a:p>
      </dgm:t>
    </dgm:pt>
    <dgm:pt modelId="{790A75E7-DE90-4306-A2D0-2D0426793373}" type="parTrans" cxnId="{EDBD6187-9653-442B-ACF5-29CE5FF498C8}">
      <dgm:prSet/>
      <dgm:spPr/>
      <dgm:t>
        <a:bodyPr/>
        <a:lstStyle/>
        <a:p>
          <a:endParaRPr lang="en-US" sz="2400" b="1">
            <a:solidFill>
              <a:srgbClr val="F0F0F0"/>
            </a:solidFill>
            <a:cs typeface="AL-Mohanad Black" pitchFamily="2" charset="-78"/>
          </a:endParaRPr>
        </a:p>
      </dgm:t>
    </dgm:pt>
    <dgm:pt modelId="{0493DCD9-79A5-410B-B823-A1041C61B36A}" type="sibTrans" cxnId="{EDBD6187-9653-442B-ACF5-29CE5FF498C8}">
      <dgm:prSet/>
      <dgm:spPr/>
      <dgm:t>
        <a:bodyPr/>
        <a:lstStyle/>
        <a:p>
          <a:endParaRPr lang="en-US" sz="2400" b="1">
            <a:solidFill>
              <a:srgbClr val="F0F0F0"/>
            </a:solidFill>
            <a:cs typeface="AL-Mohanad Black" pitchFamily="2" charset="-78"/>
          </a:endParaRPr>
        </a:p>
      </dgm:t>
    </dgm:pt>
    <dgm:pt modelId="{4F9853D8-2CA1-404C-8AF8-6E220B3D7BEE}">
      <dgm:prSet phldrT="[نص]" custT="1"/>
      <dgm:spPr/>
      <dgm:t>
        <a:bodyPr/>
        <a:lstStyle/>
        <a:p>
          <a:r>
            <a:rPr lang="ar-SA" sz="2400" b="1" smtClean="0">
              <a:solidFill>
                <a:srgbClr val="F0F0F0"/>
              </a:solidFill>
              <a:cs typeface="AL-Mohanad Black" pitchFamily="2" charset="-78"/>
            </a:rPr>
            <a:t>تشخيص الواقع</a:t>
          </a:r>
          <a:endParaRPr lang="en-US" sz="2400" b="1" dirty="0">
            <a:solidFill>
              <a:srgbClr val="F0F0F0"/>
            </a:solidFill>
            <a:cs typeface="AL-Mohanad Black" pitchFamily="2" charset="-78"/>
          </a:endParaRPr>
        </a:p>
      </dgm:t>
    </dgm:pt>
    <dgm:pt modelId="{BED578CC-FF85-4E98-ADAA-F825310537D0}" type="parTrans" cxnId="{B6DAD126-C763-404D-936D-8329B25B6401}">
      <dgm:prSet/>
      <dgm:spPr/>
      <dgm:t>
        <a:bodyPr/>
        <a:lstStyle/>
        <a:p>
          <a:endParaRPr lang="en-US" sz="2400" b="1">
            <a:solidFill>
              <a:srgbClr val="F0F0F0"/>
            </a:solidFill>
            <a:cs typeface="AL-Mohanad Black" pitchFamily="2" charset="-78"/>
          </a:endParaRPr>
        </a:p>
      </dgm:t>
    </dgm:pt>
    <dgm:pt modelId="{7F39DFBF-5475-4F3F-A964-761209A132C9}" type="sibTrans" cxnId="{B6DAD126-C763-404D-936D-8329B25B6401}">
      <dgm:prSet/>
      <dgm:spPr/>
      <dgm:t>
        <a:bodyPr/>
        <a:lstStyle/>
        <a:p>
          <a:endParaRPr lang="en-US" sz="2400" b="1">
            <a:solidFill>
              <a:srgbClr val="F0F0F0"/>
            </a:solidFill>
            <a:cs typeface="AL-Mohanad Black" pitchFamily="2" charset="-78"/>
          </a:endParaRPr>
        </a:p>
      </dgm:t>
    </dgm:pt>
    <dgm:pt modelId="{1A6C4571-41DD-4ED6-9FFD-40A272B7EA1F}" type="pres">
      <dgm:prSet presAssocID="{90DA4FB7-5FCC-4B1B-8EB9-B2E27BEABE5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2735038-FF26-4D0A-8843-97BD0044DBDA}" type="pres">
      <dgm:prSet presAssocID="{61DF15A7-17FB-4A7A-9C81-194E9939BE6B}" presName="centerShape" presStyleLbl="node0" presStyleIdx="0" presStyleCnt="1"/>
      <dgm:spPr/>
      <dgm:t>
        <a:bodyPr/>
        <a:lstStyle/>
        <a:p>
          <a:endParaRPr lang="en-US"/>
        </a:p>
      </dgm:t>
    </dgm:pt>
    <dgm:pt modelId="{FBC47DFA-3229-4DCD-B392-995C8FECDBF6}" type="pres">
      <dgm:prSet presAssocID="{92887B07-135B-4139-9B35-0E95637BF4B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E37F2C-7644-409D-900D-4D37AC9A9A42}" type="pres">
      <dgm:prSet presAssocID="{92887B07-135B-4139-9B35-0E95637BF4BB}" presName="dummy" presStyleCnt="0"/>
      <dgm:spPr/>
      <dgm:t>
        <a:bodyPr/>
        <a:lstStyle/>
        <a:p>
          <a:endParaRPr lang="en-US"/>
        </a:p>
      </dgm:t>
    </dgm:pt>
    <dgm:pt modelId="{30D3FCCD-D247-4BF2-A21F-1821FDE96F72}" type="pres">
      <dgm:prSet presAssocID="{3509048F-3A5D-44D2-BC6C-9F13DCB7D1C6}" presName="sibTrans" presStyleLbl="sibTrans2D1" presStyleIdx="0" presStyleCnt="4"/>
      <dgm:spPr/>
      <dgm:t>
        <a:bodyPr/>
        <a:lstStyle/>
        <a:p>
          <a:endParaRPr lang="en-US"/>
        </a:p>
      </dgm:t>
    </dgm:pt>
    <dgm:pt modelId="{80370DD2-BAFD-4B42-AEB7-A74115A12F27}" type="pres">
      <dgm:prSet presAssocID="{A61DC143-332C-4FFC-B99F-AC195C69E50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74E620-ECBB-4B03-AE0C-6AC92DDECF64}" type="pres">
      <dgm:prSet presAssocID="{A61DC143-332C-4FFC-B99F-AC195C69E500}" presName="dummy" presStyleCnt="0"/>
      <dgm:spPr/>
      <dgm:t>
        <a:bodyPr/>
        <a:lstStyle/>
        <a:p>
          <a:endParaRPr lang="en-US"/>
        </a:p>
      </dgm:t>
    </dgm:pt>
    <dgm:pt modelId="{AE21C1FB-81A8-4EA3-BEA4-275C94AC1A3B}" type="pres">
      <dgm:prSet presAssocID="{241E5234-742E-471A-B443-F552C3C40A16}" presName="sibTrans" presStyleLbl="sibTrans2D1" presStyleIdx="1" presStyleCnt="4"/>
      <dgm:spPr/>
      <dgm:t>
        <a:bodyPr/>
        <a:lstStyle/>
        <a:p>
          <a:endParaRPr lang="en-US"/>
        </a:p>
      </dgm:t>
    </dgm:pt>
    <dgm:pt modelId="{3147B4D2-6A34-48FD-9B31-187D9CF42C89}" type="pres">
      <dgm:prSet presAssocID="{6353F520-79CB-4006-B514-287B2EAD9717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966D17-BF83-4654-8E43-4D85AC435C5B}" type="pres">
      <dgm:prSet presAssocID="{6353F520-79CB-4006-B514-287B2EAD9717}" presName="dummy" presStyleCnt="0"/>
      <dgm:spPr/>
      <dgm:t>
        <a:bodyPr/>
        <a:lstStyle/>
        <a:p>
          <a:endParaRPr lang="en-US"/>
        </a:p>
      </dgm:t>
    </dgm:pt>
    <dgm:pt modelId="{D1B70ED9-E3D5-4FFA-9482-4B7A0568B308}" type="pres">
      <dgm:prSet presAssocID="{0493DCD9-79A5-410B-B823-A1041C61B36A}" presName="sibTrans" presStyleLbl="sibTrans2D1" presStyleIdx="2" presStyleCnt="4"/>
      <dgm:spPr/>
      <dgm:t>
        <a:bodyPr/>
        <a:lstStyle/>
        <a:p>
          <a:endParaRPr lang="en-US"/>
        </a:p>
      </dgm:t>
    </dgm:pt>
    <dgm:pt modelId="{6A45FCA7-6218-49BE-B27A-3FDF55840E79}" type="pres">
      <dgm:prSet presAssocID="{4F9853D8-2CA1-404C-8AF8-6E220B3D7BE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CD8FE2-D340-44B8-8878-DFF7F2AF8695}" type="pres">
      <dgm:prSet presAssocID="{4F9853D8-2CA1-404C-8AF8-6E220B3D7BEE}" presName="dummy" presStyleCnt="0"/>
      <dgm:spPr/>
      <dgm:t>
        <a:bodyPr/>
        <a:lstStyle/>
        <a:p>
          <a:endParaRPr lang="en-US"/>
        </a:p>
      </dgm:t>
    </dgm:pt>
    <dgm:pt modelId="{9D0AD5FB-CAE2-439F-B6DE-A8A1EC6C7D78}" type="pres">
      <dgm:prSet presAssocID="{7F39DFBF-5475-4F3F-A964-761209A132C9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281BC22F-AD2E-4FAE-94BF-D15D37A5A4EA}" type="presOf" srcId="{A61DC143-332C-4FFC-B99F-AC195C69E500}" destId="{80370DD2-BAFD-4B42-AEB7-A74115A12F27}" srcOrd="0" destOrd="0" presId="urn:microsoft.com/office/officeart/2005/8/layout/radial6"/>
    <dgm:cxn modelId="{B6DAD126-C763-404D-936D-8329B25B6401}" srcId="{61DF15A7-17FB-4A7A-9C81-194E9939BE6B}" destId="{4F9853D8-2CA1-404C-8AF8-6E220B3D7BEE}" srcOrd="3" destOrd="0" parTransId="{BED578CC-FF85-4E98-ADAA-F825310537D0}" sibTransId="{7F39DFBF-5475-4F3F-A964-761209A132C9}"/>
    <dgm:cxn modelId="{EDBD6187-9653-442B-ACF5-29CE5FF498C8}" srcId="{61DF15A7-17FB-4A7A-9C81-194E9939BE6B}" destId="{6353F520-79CB-4006-B514-287B2EAD9717}" srcOrd="2" destOrd="0" parTransId="{790A75E7-DE90-4306-A2D0-2D0426793373}" sibTransId="{0493DCD9-79A5-410B-B823-A1041C61B36A}"/>
    <dgm:cxn modelId="{3892E39A-2027-4123-9DA3-E73108E7A603}" type="presOf" srcId="{6353F520-79CB-4006-B514-287B2EAD9717}" destId="{3147B4D2-6A34-48FD-9B31-187D9CF42C89}" srcOrd="0" destOrd="0" presId="urn:microsoft.com/office/officeart/2005/8/layout/radial6"/>
    <dgm:cxn modelId="{82779F1A-8250-4275-AEE4-95B8E50C24E6}" type="presOf" srcId="{241E5234-742E-471A-B443-F552C3C40A16}" destId="{AE21C1FB-81A8-4EA3-BEA4-275C94AC1A3B}" srcOrd="0" destOrd="0" presId="urn:microsoft.com/office/officeart/2005/8/layout/radial6"/>
    <dgm:cxn modelId="{14AC9A5B-701C-4AB7-A71B-8A68157D005B}" type="presOf" srcId="{0493DCD9-79A5-410B-B823-A1041C61B36A}" destId="{D1B70ED9-E3D5-4FFA-9482-4B7A0568B308}" srcOrd="0" destOrd="0" presId="urn:microsoft.com/office/officeart/2005/8/layout/radial6"/>
    <dgm:cxn modelId="{B1835A6C-8597-48A8-844F-9A77444E4F02}" type="presOf" srcId="{7F39DFBF-5475-4F3F-A964-761209A132C9}" destId="{9D0AD5FB-CAE2-439F-B6DE-A8A1EC6C7D78}" srcOrd="0" destOrd="0" presId="urn:microsoft.com/office/officeart/2005/8/layout/radial6"/>
    <dgm:cxn modelId="{4B573042-8FA6-4859-AB8C-7D6D77B36764}" type="presOf" srcId="{61DF15A7-17FB-4A7A-9C81-194E9939BE6B}" destId="{E2735038-FF26-4D0A-8843-97BD0044DBDA}" srcOrd="0" destOrd="0" presId="urn:microsoft.com/office/officeart/2005/8/layout/radial6"/>
    <dgm:cxn modelId="{96A4BF4F-421F-4AB4-B76D-27051C404197}" type="presOf" srcId="{92887B07-135B-4139-9B35-0E95637BF4BB}" destId="{FBC47DFA-3229-4DCD-B392-995C8FECDBF6}" srcOrd="0" destOrd="0" presId="urn:microsoft.com/office/officeart/2005/8/layout/radial6"/>
    <dgm:cxn modelId="{46B7C645-9A2B-4E65-9C86-2AF5BA7CFA23}" type="presOf" srcId="{90DA4FB7-5FCC-4B1B-8EB9-B2E27BEABE5A}" destId="{1A6C4571-41DD-4ED6-9FFD-40A272B7EA1F}" srcOrd="0" destOrd="0" presId="urn:microsoft.com/office/officeart/2005/8/layout/radial6"/>
    <dgm:cxn modelId="{D5176B45-BB46-4569-80A7-FCD6508B58D5}" srcId="{61DF15A7-17FB-4A7A-9C81-194E9939BE6B}" destId="{A61DC143-332C-4FFC-B99F-AC195C69E500}" srcOrd="1" destOrd="0" parTransId="{BA9717FB-14EB-4CD4-8F79-3FBCECEFD37E}" sibTransId="{241E5234-742E-471A-B443-F552C3C40A16}"/>
    <dgm:cxn modelId="{49E95B3D-E7AB-49BC-9233-210BA080CA4D}" srcId="{90DA4FB7-5FCC-4B1B-8EB9-B2E27BEABE5A}" destId="{61DF15A7-17FB-4A7A-9C81-194E9939BE6B}" srcOrd="0" destOrd="0" parTransId="{4FF594A3-C5D3-42B2-8A09-857D9E6E6F4F}" sibTransId="{FFDC8354-F3ED-4D72-BDDA-633AE984C639}"/>
    <dgm:cxn modelId="{6ADF193E-EBC0-47EF-B530-41643F3514C7}" srcId="{61DF15A7-17FB-4A7A-9C81-194E9939BE6B}" destId="{92887B07-135B-4139-9B35-0E95637BF4BB}" srcOrd="0" destOrd="0" parTransId="{E9D1C4FC-1381-4558-AB95-D43AB6985B9F}" sibTransId="{3509048F-3A5D-44D2-BC6C-9F13DCB7D1C6}"/>
    <dgm:cxn modelId="{DAFED3D4-386A-4039-961A-3101BC7BD7F1}" type="presOf" srcId="{4F9853D8-2CA1-404C-8AF8-6E220B3D7BEE}" destId="{6A45FCA7-6218-49BE-B27A-3FDF55840E79}" srcOrd="0" destOrd="0" presId="urn:microsoft.com/office/officeart/2005/8/layout/radial6"/>
    <dgm:cxn modelId="{23948455-4762-4FB2-866E-804D9DA0B3F8}" type="presOf" srcId="{3509048F-3A5D-44D2-BC6C-9F13DCB7D1C6}" destId="{30D3FCCD-D247-4BF2-A21F-1821FDE96F72}" srcOrd="0" destOrd="0" presId="urn:microsoft.com/office/officeart/2005/8/layout/radial6"/>
    <dgm:cxn modelId="{377F1425-2B72-4D9A-9DBA-92D5F5378D80}" type="presParOf" srcId="{1A6C4571-41DD-4ED6-9FFD-40A272B7EA1F}" destId="{E2735038-FF26-4D0A-8843-97BD0044DBDA}" srcOrd="0" destOrd="0" presId="urn:microsoft.com/office/officeart/2005/8/layout/radial6"/>
    <dgm:cxn modelId="{BDB98F4E-B95B-419D-9DA6-C8EB7AD4EC65}" type="presParOf" srcId="{1A6C4571-41DD-4ED6-9FFD-40A272B7EA1F}" destId="{FBC47DFA-3229-4DCD-B392-995C8FECDBF6}" srcOrd="1" destOrd="0" presId="urn:microsoft.com/office/officeart/2005/8/layout/radial6"/>
    <dgm:cxn modelId="{D28F95CF-5E1A-4751-891D-85DE15D10F59}" type="presParOf" srcId="{1A6C4571-41DD-4ED6-9FFD-40A272B7EA1F}" destId="{B1E37F2C-7644-409D-900D-4D37AC9A9A42}" srcOrd="2" destOrd="0" presId="urn:microsoft.com/office/officeart/2005/8/layout/radial6"/>
    <dgm:cxn modelId="{6137B425-3DD1-483C-A51F-E360CD2F75AC}" type="presParOf" srcId="{1A6C4571-41DD-4ED6-9FFD-40A272B7EA1F}" destId="{30D3FCCD-D247-4BF2-A21F-1821FDE96F72}" srcOrd="3" destOrd="0" presId="urn:microsoft.com/office/officeart/2005/8/layout/radial6"/>
    <dgm:cxn modelId="{87A0BB52-108F-4902-A645-E1F98EFD3258}" type="presParOf" srcId="{1A6C4571-41DD-4ED6-9FFD-40A272B7EA1F}" destId="{80370DD2-BAFD-4B42-AEB7-A74115A12F27}" srcOrd="4" destOrd="0" presId="urn:microsoft.com/office/officeart/2005/8/layout/radial6"/>
    <dgm:cxn modelId="{1051E933-5EC3-4D24-A8A0-822CA97690CC}" type="presParOf" srcId="{1A6C4571-41DD-4ED6-9FFD-40A272B7EA1F}" destId="{CA74E620-ECBB-4B03-AE0C-6AC92DDECF64}" srcOrd="5" destOrd="0" presId="urn:microsoft.com/office/officeart/2005/8/layout/radial6"/>
    <dgm:cxn modelId="{97AFB0C5-200B-40DA-8BF8-AC0122AFCF2A}" type="presParOf" srcId="{1A6C4571-41DD-4ED6-9FFD-40A272B7EA1F}" destId="{AE21C1FB-81A8-4EA3-BEA4-275C94AC1A3B}" srcOrd="6" destOrd="0" presId="urn:microsoft.com/office/officeart/2005/8/layout/radial6"/>
    <dgm:cxn modelId="{5BB96C8E-DCA1-4D08-81C0-49874C4B8C36}" type="presParOf" srcId="{1A6C4571-41DD-4ED6-9FFD-40A272B7EA1F}" destId="{3147B4D2-6A34-48FD-9B31-187D9CF42C89}" srcOrd="7" destOrd="0" presId="urn:microsoft.com/office/officeart/2005/8/layout/radial6"/>
    <dgm:cxn modelId="{FEC65A99-0C1C-4FE1-9709-BA8ECF2D23D8}" type="presParOf" srcId="{1A6C4571-41DD-4ED6-9FFD-40A272B7EA1F}" destId="{73966D17-BF83-4654-8E43-4D85AC435C5B}" srcOrd="8" destOrd="0" presId="urn:microsoft.com/office/officeart/2005/8/layout/radial6"/>
    <dgm:cxn modelId="{CC630B1C-79B1-437F-85B8-DC5692B533F4}" type="presParOf" srcId="{1A6C4571-41DD-4ED6-9FFD-40A272B7EA1F}" destId="{D1B70ED9-E3D5-4FFA-9482-4B7A0568B308}" srcOrd="9" destOrd="0" presId="urn:microsoft.com/office/officeart/2005/8/layout/radial6"/>
    <dgm:cxn modelId="{85473549-7E0F-4630-8EDE-6C114B35C1B5}" type="presParOf" srcId="{1A6C4571-41DD-4ED6-9FFD-40A272B7EA1F}" destId="{6A45FCA7-6218-49BE-B27A-3FDF55840E79}" srcOrd="10" destOrd="0" presId="urn:microsoft.com/office/officeart/2005/8/layout/radial6"/>
    <dgm:cxn modelId="{9D134C07-DE33-4575-9F6A-3A7EE8D745BB}" type="presParOf" srcId="{1A6C4571-41DD-4ED6-9FFD-40A272B7EA1F}" destId="{ACCD8FE2-D340-44B8-8878-DFF7F2AF8695}" srcOrd="11" destOrd="0" presId="urn:microsoft.com/office/officeart/2005/8/layout/radial6"/>
    <dgm:cxn modelId="{AC66198B-BA8B-428D-BFD0-1CA2E90FA8FE}" type="presParOf" srcId="{1A6C4571-41DD-4ED6-9FFD-40A272B7EA1F}" destId="{9D0AD5FB-CAE2-439F-B6DE-A8A1EC6C7D78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C5B1EA4-2733-440D-AEE1-FBC6904BDD41}" type="doc">
      <dgm:prSet loTypeId="urn:microsoft.com/office/officeart/2005/8/layout/equation2" loCatId="process" qsTypeId="urn:microsoft.com/office/officeart/2005/8/quickstyle/3d1" qsCatId="3D" csTypeId="urn:microsoft.com/office/officeart/2005/8/colors/colorful5" csCatId="colorful" phldr="1"/>
      <dgm:spPr/>
    </dgm:pt>
    <dgm:pt modelId="{BEC1096B-4913-4430-807F-81AB92E3E3DA}">
      <dgm:prSet phldrT="[نص]" custT="1"/>
      <dgm:spPr/>
      <dgm:t>
        <a:bodyPr/>
        <a:lstStyle/>
        <a:p>
          <a:r>
            <a:rPr lang="ar-SA" sz="4400" b="1" dirty="0" smtClean="0">
              <a:cs typeface="AL-Mohanad Black" pitchFamily="2" charset="-78"/>
            </a:rPr>
            <a:t>لجنة الترشيحات</a:t>
          </a:r>
          <a:endParaRPr lang="en-US" sz="4400" b="1" dirty="0" smtClean="0">
            <a:cs typeface="AL-Mohanad Black" pitchFamily="2" charset="-78"/>
          </a:endParaRPr>
        </a:p>
        <a:p>
          <a:r>
            <a:rPr lang="ar-SA" sz="4400" b="1" dirty="0" smtClean="0">
              <a:cs typeface="AL-Mohanad Black" pitchFamily="2" charset="-78"/>
            </a:rPr>
            <a:t>(أم اللجان)</a:t>
          </a:r>
          <a:endParaRPr lang="en-US" sz="4400" b="1" dirty="0">
            <a:cs typeface="AL-Mohanad Black" pitchFamily="2" charset="-78"/>
          </a:endParaRPr>
        </a:p>
      </dgm:t>
    </dgm:pt>
    <dgm:pt modelId="{6AAFB0AD-D92B-4E40-B74E-A5B00693D11D}" type="parTrans" cxnId="{BD317C1B-5516-4DF6-8661-2503D29FF737}">
      <dgm:prSet/>
      <dgm:spPr/>
      <dgm:t>
        <a:bodyPr/>
        <a:lstStyle/>
        <a:p>
          <a:endParaRPr lang="en-US" sz="4400" b="1">
            <a:solidFill>
              <a:schemeClr val="tx1"/>
            </a:solidFill>
            <a:cs typeface="AL-Mohanad Black" pitchFamily="2" charset="-78"/>
          </a:endParaRPr>
        </a:p>
      </dgm:t>
    </dgm:pt>
    <dgm:pt modelId="{FEDB5CA9-CAF7-4BA5-AAE4-291058270C66}" type="sibTrans" cxnId="{BD317C1B-5516-4DF6-8661-2503D29FF737}">
      <dgm:prSet custT="1"/>
      <dgm:spPr/>
      <dgm:t>
        <a:bodyPr/>
        <a:lstStyle/>
        <a:p>
          <a:endParaRPr lang="en-US" sz="4400" b="1">
            <a:solidFill>
              <a:schemeClr val="tx1"/>
            </a:solidFill>
            <a:cs typeface="AL-Mohanad Black" pitchFamily="2" charset="-78"/>
          </a:endParaRPr>
        </a:p>
      </dgm:t>
    </dgm:pt>
    <dgm:pt modelId="{E7225468-6CCC-43B3-8E16-932043C0BB2F}" type="pres">
      <dgm:prSet presAssocID="{8C5B1EA4-2733-440D-AEE1-FBC6904BDD41}" presName="Name0" presStyleCnt="0">
        <dgm:presLayoutVars>
          <dgm:dir/>
          <dgm:resizeHandles val="exact"/>
        </dgm:presLayoutVars>
      </dgm:prSet>
      <dgm:spPr/>
    </dgm:pt>
    <dgm:pt modelId="{6D41A8BB-3CD6-4871-A2A8-740E6DFC6D07}" type="pres">
      <dgm:prSet presAssocID="{8C5B1EA4-2733-440D-AEE1-FBC6904BDD41}" presName="vNodes" presStyleCnt="0"/>
      <dgm:spPr/>
    </dgm:pt>
    <dgm:pt modelId="{88CDB8A4-CB6C-410C-93D4-C2671D7C5CC1}" type="pres">
      <dgm:prSet presAssocID="{8C5B1EA4-2733-440D-AEE1-FBC6904BDD41}" presName="lastNode" presStyleLbl="node1" presStyleIdx="0" presStyleCnt="1" custLinFactNeighborX="33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AAD882C-9C48-45EC-8B41-35F93849F77C}" type="presOf" srcId="{8C5B1EA4-2733-440D-AEE1-FBC6904BDD41}" destId="{E7225468-6CCC-43B3-8E16-932043C0BB2F}" srcOrd="0" destOrd="0" presId="urn:microsoft.com/office/officeart/2005/8/layout/equation2"/>
    <dgm:cxn modelId="{F09F2FCA-6F97-4B32-A9E3-D7AECE35361F}" type="presOf" srcId="{BEC1096B-4913-4430-807F-81AB92E3E3DA}" destId="{88CDB8A4-CB6C-410C-93D4-C2671D7C5CC1}" srcOrd="0" destOrd="0" presId="urn:microsoft.com/office/officeart/2005/8/layout/equation2"/>
    <dgm:cxn modelId="{BD317C1B-5516-4DF6-8661-2503D29FF737}" srcId="{8C5B1EA4-2733-440D-AEE1-FBC6904BDD41}" destId="{BEC1096B-4913-4430-807F-81AB92E3E3DA}" srcOrd="0" destOrd="0" parTransId="{6AAFB0AD-D92B-4E40-B74E-A5B00693D11D}" sibTransId="{FEDB5CA9-CAF7-4BA5-AAE4-291058270C66}"/>
    <dgm:cxn modelId="{BB843850-A629-4A9F-B2E6-5F1BAF7C4D2A}" type="presParOf" srcId="{E7225468-6CCC-43B3-8E16-932043C0BB2F}" destId="{6D41A8BB-3CD6-4871-A2A8-740E6DFC6D07}" srcOrd="0" destOrd="0" presId="urn:microsoft.com/office/officeart/2005/8/layout/equation2"/>
    <dgm:cxn modelId="{591E83A3-D6B5-44B2-9081-697D7E9C8640}" type="presParOf" srcId="{E7225468-6CCC-43B3-8E16-932043C0BB2F}" destId="{88CDB8A4-CB6C-410C-93D4-C2671D7C5CC1}" srcOrd="1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990885D-69BE-4BC1-862E-74D7783E6AF8}" type="doc">
      <dgm:prSet loTypeId="urn:microsoft.com/office/officeart/2005/8/layout/chevron1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8A81D84-1109-4005-9DAD-680F02DA00B7}">
      <dgm:prSet phldrT="[نص]" custT="1"/>
      <dgm:spPr/>
      <dgm:t>
        <a:bodyPr/>
        <a:lstStyle/>
        <a:p>
          <a:pPr algn="ctr" rtl="1"/>
          <a:r>
            <a:rPr lang="ar-SA" sz="1800" dirty="0" smtClean="0">
              <a:solidFill>
                <a:schemeClr val="tx1"/>
              </a:solidFill>
              <a:cs typeface="AL-Mohanad Black" pitchFamily="2" charset="-78"/>
            </a:rPr>
            <a:t>الاستراتيجية</a:t>
          </a:r>
          <a:endParaRPr lang="en-US" sz="1800" dirty="0">
            <a:solidFill>
              <a:schemeClr val="tx1"/>
            </a:solidFill>
            <a:cs typeface="AL-Mohanad Black" pitchFamily="2" charset="-78"/>
          </a:endParaRPr>
        </a:p>
      </dgm:t>
    </dgm:pt>
    <dgm:pt modelId="{63FEAAFA-175C-4BDD-88B0-A5DDF69A6093}" type="parTrans" cxnId="{BF015EFA-B703-4BC1-B2AE-09FAC4852B2E}">
      <dgm:prSet/>
      <dgm:spPr/>
      <dgm:t>
        <a:bodyPr/>
        <a:lstStyle/>
        <a:p>
          <a:pPr algn="ctr" rtl="1"/>
          <a:endParaRPr lang="en-US" sz="1800">
            <a:solidFill>
              <a:schemeClr val="tx1"/>
            </a:solidFill>
          </a:endParaRPr>
        </a:p>
      </dgm:t>
    </dgm:pt>
    <dgm:pt modelId="{567D866A-BA61-41DC-9D99-00D39280EF4D}" type="sibTrans" cxnId="{BF015EFA-B703-4BC1-B2AE-09FAC4852B2E}">
      <dgm:prSet/>
      <dgm:spPr/>
      <dgm:t>
        <a:bodyPr/>
        <a:lstStyle/>
        <a:p>
          <a:pPr algn="ctr" rtl="1"/>
          <a:endParaRPr lang="en-US" sz="1800">
            <a:solidFill>
              <a:schemeClr val="tx1"/>
            </a:solidFill>
          </a:endParaRPr>
        </a:p>
      </dgm:t>
    </dgm:pt>
    <dgm:pt modelId="{9C203EB2-80D2-4923-943E-BC966D03DA84}">
      <dgm:prSet phldrT="[نص]" custT="1"/>
      <dgm:spPr/>
      <dgm:t>
        <a:bodyPr/>
        <a:lstStyle/>
        <a:p>
          <a:pPr algn="ctr" rtl="1"/>
          <a:r>
            <a:rPr lang="ar-SA" sz="1800" dirty="0" smtClean="0">
              <a:solidFill>
                <a:schemeClr val="tx1"/>
              </a:solidFill>
              <a:cs typeface="AL-Mohanad Black" pitchFamily="2" charset="-78"/>
            </a:rPr>
            <a:t>المستفيدين</a:t>
          </a:r>
          <a:endParaRPr lang="en-US" sz="1800" dirty="0">
            <a:solidFill>
              <a:schemeClr val="tx1"/>
            </a:solidFill>
            <a:cs typeface="AL-Mohanad Black" pitchFamily="2" charset="-78"/>
          </a:endParaRPr>
        </a:p>
      </dgm:t>
    </dgm:pt>
    <dgm:pt modelId="{84AB6753-63D3-4BCE-8693-979E448EE5FC}" type="parTrans" cxnId="{4C3EFC06-2DF3-45D2-8FCF-BA2FC2E085E2}">
      <dgm:prSet/>
      <dgm:spPr/>
      <dgm:t>
        <a:bodyPr/>
        <a:lstStyle/>
        <a:p>
          <a:pPr algn="ctr" rtl="1"/>
          <a:endParaRPr lang="en-US" sz="1800">
            <a:solidFill>
              <a:schemeClr val="tx1"/>
            </a:solidFill>
          </a:endParaRPr>
        </a:p>
      </dgm:t>
    </dgm:pt>
    <dgm:pt modelId="{ECFE586F-D59C-479C-BEC6-C04778613EE6}" type="sibTrans" cxnId="{4C3EFC06-2DF3-45D2-8FCF-BA2FC2E085E2}">
      <dgm:prSet/>
      <dgm:spPr/>
      <dgm:t>
        <a:bodyPr/>
        <a:lstStyle/>
        <a:p>
          <a:pPr algn="ctr" rtl="1"/>
          <a:endParaRPr lang="en-US" sz="1800">
            <a:solidFill>
              <a:schemeClr val="tx1"/>
            </a:solidFill>
          </a:endParaRPr>
        </a:p>
      </dgm:t>
    </dgm:pt>
    <dgm:pt modelId="{437D424A-1BD0-4552-8FE2-ABD933C9D025}">
      <dgm:prSet phldrT="[نص]" custT="1"/>
      <dgm:spPr/>
      <dgm:t>
        <a:bodyPr/>
        <a:lstStyle/>
        <a:p>
          <a:pPr algn="ctr" rtl="1"/>
          <a:r>
            <a:rPr lang="ar-SA" sz="1800" dirty="0" smtClean="0">
              <a:solidFill>
                <a:schemeClr val="tx1"/>
              </a:solidFill>
              <a:cs typeface="AL-Mohanad Black" pitchFamily="2" charset="-78"/>
            </a:rPr>
            <a:t>المنافسين</a:t>
          </a:r>
          <a:endParaRPr lang="en-US" sz="1800" dirty="0">
            <a:solidFill>
              <a:schemeClr val="tx1"/>
            </a:solidFill>
            <a:cs typeface="AL-Mohanad Black" pitchFamily="2" charset="-78"/>
          </a:endParaRPr>
        </a:p>
      </dgm:t>
    </dgm:pt>
    <dgm:pt modelId="{743C1A30-D7EB-432A-8B29-C57C375363AA}" type="parTrans" cxnId="{60AFF50F-2F1F-4D08-A9F0-4B7B6F895FA6}">
      <dgm:prSet/>
      <dgm:spPr/>
      <dgm:t>
        <a:bodyPr/>
        <a:lstStyle/>
        <a:p>
          <a:pPr algn="ctr" rtl="1"/>
          <a:endParaRPr lang="en-US" sz="1800">
            <a:solidFill>
              <a:schemeClr val="tx1"/>
            </a:solidFill>
          </a:endParaRPr>
        </a:p>
      </dgm:t>
    </dgm:pt>
    <dgm:pt modelId="{93679DF7-B3EA-444A-9455-2A7E9A0BF9FB}" type="sibTrans" cxnId="{60AFF50F-2F1F-4D08-A9F0-4B7B6F895FA6}">
      <dgm:prSet/>
      <dgm:spPr/>
      <dgm:t>
        <a:bodyPr/>
        <a:lstStyle/>
        <a:p>
          <a:pPr algn="ctr" rtl="1"/>
          <a:endParaRPr lang="en-US" sz="1800">
            <a:solidFill>
              <a:schemeClr val="tx1"/>
            </a:solidFill>
          </a:endParaRPr>
        </a:p>
      </dgm:t>
    </dgm:pt>
    <dgm:pt modelId="{530DB9E0-ACF6-4A0D-A12B-42B7928752DC}">
      <dgm:prSet custT="1"/>
      <dgm:spPr/>
      <dgm:t>
        <a:bodyPr/>
        <a:lstStyle/>
        <a:p>
          <a:pPr algn="ctr" rtl="1"/>
          <a:r>
            <a:rPr lang="ar-SA" sz="1800" dirty="0" smtClean="0">
              <a:solidFill>
                <a:schemeClr val="tx1"/>
              </a:solidFill>
              <a:cs typeface="AL-Mohanad Black" pitchFamily="2" charset="-78"/>
            </a:rPr>
            <a:t>التقنية</a:t>
          </a:r>
          <a:endParaRPr lang="en-US" sz="1800" dirty="0">
            <a:solidFill>
              <a:schemeClr val="tx1"/>
            </a:solidFill>
            <a:cs typeface="AL-Mohanad Black" pitchFamily="2" charset="-78"/>
          </a:endParaRPr>
        </a:p>
      </dgm:t>
    </dgm:pt>
    <dgm:pt modelId="{D9E899F3-B8F3-4522-9FA9-4CA93EDBD0C3}" type="parTrans" cxnId="{D0E1CB9A-FA63-4C25-B80B-A5465CA72F4E}">
      <dgm:prSet/>
      <dgm:spPr/>
      <dgm:t>
        <a:bodyPr/>
        <a:lstStyle/>
        <a:p>
          <a:pPr algn="ctr" rtl="1"/>
          <a:endParaRPr lang="en-US" sz="1800">
            <a:solidFill>
              <a:schemeClr val="tx1"/>
            </a:solidFill>
          </a:endParaRPr>
        </a:p>
      </dgm:t>
    </dgm:pt>
    <dgm:pt modelId="{C0712309-0DAB-421A-8A67-5110FB9801CC}" type="sibTrans" cxnId="{D0E1CB9A-FA63-4C25-B80B-A5465CA72F4E}">
      <dgm:prSet/>
      <dgm:spPr/>
      <dgm:t>
        <a:bodyPr/>
        <a:lstStyle/>
        <a:p>
          <a:pPr algn="ctr" rtl="1"/>
          <a:endParaRPr lang="en-US" sz="1800">
            <a:solidFill>
              <a:schemeClr val="tx1"/>
            </a:solidFill>
          </a:endParaRPr>
        </a:p>
      </dgm:t>
    </dgm:pt>
    <dgm:pt modelId="{892879DF-1FEF-434E-B051-35E09F8F1C09}">
      <dgm:prSet custT="1"/>
      <dgm:spPr/>
      <dgm:t>
        <a:bodyPr/>
        <a:lstStyle/>
        <a:p>
          <a:pPr algn="ctr" rtl="1"/>
          <a:r>
            <a:rPr lang="ar-SA" sz="1800" dirty="0" smtClean="0">
              <a:solidFill>
                <a:schemeClr val="tx1"/>
              </a:solidFill>
              <a:cs typeface="AL-Mohanad Black" pitchFamily="2" charset="-78"/>
            </a:rPr>
            <a:t>مستجدات التخصص</a:t>
          </a:r>
          <a:endParaRPr lang="en-US" sz="1800" dirty="0">
            <a:solidFill>
              <a:schemeClr val="tx1"/>
            </a:solidFill>
            <a:cs typeface="AL-Mohanad Black" pitchFamily="2" charset="-78"/>
          </a:endParaRPr>
        </a:p>
      </dgm:t>
    </dgm:pt>
    <dgm:pt modelId="{69B3339B-70E3-45D7-AE8C-9F86A26EC89D}" type="parTrans" cxnId="{12AF037E-A86E-49FD-9F63-B34534E5FBAF}">
      <dgm:prSet/>
      <dgm:spPr/>
      <dgm:t>
        <a:bodyPr/>
        <a:lstStyle/>
        <a:p>
          <a:pPr algn="ctr" rtl="1"/>
          <a:endParaRPr lang="en-US" sz="1800">
            <a:solidFill>
              <a:schemeClr val="tx1"/>
            </a:solidFill>
          </a:endParaRPr>
        </a:p>
      </dgm:t>
    </dgm:pt>
    <dgm:pt modelId="{8934B618-74EC-416B-A7CC-A30670E00796}" type="sibTrans" cxnId="{12AF037E-A86E-49FD-9F63-B34534E5FBAF}">
      <dgm:prSet/>
      <dgm:spPr/>
      <dgm:t>
        <a:bodyPr/>
        <a:lstStyle/>
        <a:p>
          <a:pPr algn="ctr" rtl="1"/>
          <a:endParaRPr lang="en-US" sz="1800">
            <a:solidFill>
              <a:schemeClr val="tx1"/>
            </a:solidFill>
          </a:endParaRPr>
        </a:p>
      </dgm:t>
    </dgm:pt>
    <dgm:pt modelId="{40E2B94C-1A01-4D91-889C-00BDB5B091D2}">
      <dgm:prSet custT="1"/>
      <dgm:spPr/>
      <dgm:t>
        <a:bodyPr/>
        <a:lstStyle/>
        <a:p>
          <a:r>
            <a:rPr lang="ar-SA" sz="1800" dirty="0" smtClean="0">
              <a:solidFill>
                <a:schemeClr val="tx1"/>
              </a:solidFill>
              <a:cs typeface="AL-Mohanad Black" pitchFamily="2" charset="-78"/>
            </a:rPr>
            <a:t>الداعمين </a:t>
          </a:r>
          <a:endParaRPr lang="en-US" sz="1800" dirty="0"/>
        </a:p>
      </dgm:t>
    </dgm:pt>
    <dgm:pt modelId="{E9D6BE9C-0F06-404E-BE30-E8C8FCA967DE}" type="parTrans" cxnId="{50BB1B00-FB80-463F-B6EC-176BB1A29E87}">
      <dgm:prSet/>
      <dgm:spPr/>
      <dgm:t>
        <a:bodyPr/>
        <a:lstStyle/>
        <a:p>
          <a:endParaRPr lang="en-US" sz="1800"/>
        </a:p>
      </dgm:t>
    </dgm:pt>
    <dgm:pt modelId="{65A0FBE5-7B0B-4709-A51B-D2B0CA200112}" type="sibTrans" cxnId="{50BB1B00-FB80-463F-B6EC-176BB1A29E87}">
      <dgm:prSet/>
      <dgm:spPr/>
      <dgm:t>
        <a:bodyPr/>
        <a:lstStyle/>
        <a:p>
          <a:endParaRPr lang="en-US" sz="1800"/>
        </a:p>
      </dgm:t>
    </dgm:pt>
    <dgm:pt modelId="{040EC586-C90D-4877-BF56-034C9A1B7C6C}" type="pres">
      <dgm:prSet presAssocID="{E990885D-69BE-4BC1-862E-74D7783E6AF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BE49594-8916-49A0-8E35-61E77B42D66D}" type="pres">
      <dgm:prSet presAssocID="{E8A81D84-1109-4005-9DAD-680F02DA00B7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805A49-660E-4A93-98D5-EB98699FF05B}" type="pres">
      <dgm:prSet presAssocID="{567D866A-BA61-41DC-9D99-00D39280EF4D}" presName="parTxOnlySpace" presStyleCnt="0"/>
      <dgm:spPr/>
    </dgm:pt>
    <dgm:pt modelId="{C9C7A5BA-A603-405B-B751-D7F8D875BAC5}" type="pres">
      <dgm:prSet presAssocID="{9C203EB2-80D2-4923-943E-BC966D03DA84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6A664F-23F2-4002-802C-1EE9A88FF2ED}" type="pres">
      <dgm:prSet presAssocID="{ECFE586F-D59C-479C-BEC6-C04778613EE6}" presName="parTxOnlySpace" presStyleCnt="0"/>
      <dgm:spPr/>
    </dgm:pt>
    <dgm:pt modelId="{8216CDA6-1B79-4BDB-9F40-0110532C7231}" type="pres">
      <dgm:prSet presAssocID="{40E2B94C-1A01-4D91-889C-00BDB5B091D2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FBDD4E-6268-49A0-BC99-0B3FD37F09FA}" type="pres">
      <dgm:prSet presAssocID="{65A0FBE5-7B0B-4709-A51B-D2B0CA200112}" presName="parTxOnlySpace" presStyleCnt="0"/>
      <dgm:spPr/>
    </dgm:pt>
    <dgm:pt modelId="{C1FC482C-E43C-4A3E-A1CD-E7D39A0B426C}" type="pres">
      <dgm:prSet presAssocID="{437D424A-1BD0-4552-8FE2-ABD933C9D025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75124F-F220-4558-BABD-3BA381AC5926}" type="pres">
      <dgm:prSet presAssocID="{93679DF7-B3EA-444A-9455-2A7E9A0BF9FB}" presName="parTxOnlySpace" presStyleCnt="0"/>
      <dgm:spPr/>
    </dgm:pt>
    <dgm:pt modelId="{E790CD22-61FD-4385-9022-4A5B4F0A5F5C}" type="pres">
      <dgm:prSet presAssocID="{530DB9E0-ACF6-4A0D-A12B-42B7928752DC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85B3E2-F9F5-4226-A997-1C325BC7677E}" type="pres">
      <dgm:prSet presAssocID="{C0712309-0DAB-421A-8A67-5110FB9801CC}" presName="parTxOnlySpace" presStyleCnt="0"/>
      <dgm:spPr/>
    </dgm:pt>
    <dgm:pt modelId="{6EFD8C8E-6487-415D-B88C-68B360639C97}" type="pres">
      <dgm:prSet presAssocID="{892879DF-1FEF-434E-B051-35E09F8F1C09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3931F99-53EB-4BCF-924B-C3C1743A1F13}" type="presOf" srcId="{530DB9E0-ACF6-4A0D-A12B-42B7928752DC}" destId="{E790CD22-61FD-4385-9022-4A5B4F0A5F5C}" srcOrd="0" destOrd="0" presId="urn:microsoft.com/office/officeart/2005/8/layout/chevron1"/>
    <dgm:cxn modelId="{BF015EFA-B703-4BC1-B2AE-09FAC4852B2E}" srcId="{E990885D-69BE-4BC1-862E-74D7783E6AF8}" destId="{E8A81D84-1109-4005-9DAD-680F02DA00B7}" srcOrd="0" destOrd="0" parTransId="{63FEAAFA-175C-4BDD-88B0-A5DDF69A6093}" sibTransId="{567D866A-BA61-41DC-9D99-00D39280EF4D}"/>
    <dgm:cxn modelId="{EF59EA79-1780-4BA4-9F84-344B0712A7C2}" type="presOf" srcId="{40E2B94C-1A01-4D91-889C-00BDB5B091D2}" destId="{8216CDA6-1B79-4BDB-9F40-0110532C7231}" srcOrd="0" destOrd="0" presId="urn:microsoft.com/office/officeart/2005/8/layout/chevron1"/>
    <dgm:cxn modelId="{E0A64A72-56BB-4291-A85C-E317568C272C}" type="presOf" srcId="{437D424A-1BD0-4552-8FE2-ABD933C9D025}" destId="{C1FC482C-E43C-4A3E-A1CD-E7D39A0B426C}" srcOrd="0" destOrd="0" presId="urn:microsoft.com/office/officeart/2005/8/layout/chevron1"/>
    <dgm:cxn modelId="{035BA796-4755-429E-AC12-83EF84DC0247}" type="presOf" srcId="{892879DF-1FEF-434E-B051-35E09F8F1C09}" destId="{6EFD8C8E-6487-415D-B88C-68B360639C97}" srcOrd="0" destOrd="0" presId="urn:microsoft.com/office/officeart/2005/8/layout/chevron1"/>
    <dgm:cxn modelId="{D0E1CB9A-FA63-4C25-B80B-A5465CA72F4E}" srcId="{E990885D-69BE-4BC1-862E-74D7783E6AF8}" destId="{530DB9E0-ACF6-4A0D-A12B-42B7928752DC}" srcOrd="4" destOrd="0" parTransId="{D9E899F3-B8F3-4522-9FA9-4CA93EDBD0C3}" sibTransId="{C0712309-0DAB-421A-8A67-5110FB9801CC}"/>
    <dgm:cxn modelId="{61DBAD47-6AB2-49C3-A8BB-2FFF7F0B95A1}" type="presOf" srcId="{E8A81D84-1109-4005-9DAD-680F02DA00B7}" destId="{FBE49594-8916-49A0-8E35-61E77B42D66D}" srcOrd="0" destOrd="0" presId="urn:microsoft.com/office/officeart/2005/8/layout/chevron1"/>
    <dgm:cxn modelId="{8A7915AF-4BF5-48C0-BFED-60158EB76E57}" type="presOf" srcId="{E990885D-69BE-4BC1-862E-74D7783E6AF8}" destId="{040EC586-C90D-4877-BF56-034C9A1B7C6C}" srcOrd="0" destOrd="0" presId="urn:microsoft.com/office/officeart/2005/8/layout/chevron1"/>
    <dgm:cxn modelId="{60AFF50F-2F1F-4D08-A9F0-4B7B6F895FA6}" srcId="{E990885D-69BE-4BC1-862E-74D7783E6AF8}" destId="{437D424A-1BD0-4552-8FE2-ABD933C9D025}" srcOrd="3" destOrd="0" parTransId="{743C1A30-D7EB-432A-8B29-C57C375363AA}" sibTransId="{93679DF7-B3EA-444A-9455-2A7E9A0BF9FB}"/>
    <dgm:cxn modelId="{4C3EFC06-2DF3-45D2-8FCF-BA2FC2E085E2}" srcId="{E990885D-69BE-4BC1-862E-74D7783E6AF8}" destId="{9C203EB2-80D2-4923-943E-BC966D03DA84}" srcOrd="1" destOrd="0" parTransId="{84AB6753-63D3-4BCE-8693-979E448EE5FC}" sibTransId="{ECFE586F-D59C-479C-BEC6-C04778613EE6}"/>
    <dgm:cxn modelId="{12AF037E-A86E-49FD-9F63-B34534E5FBAF}" srcId="{E990885D-69BE-4BC1-862E-74D7783E6AF8}" destId="{892879DF-1FEF-434E-B051-35E09F8F1C09}" srcOrd="5" destOrd="0" parTransId="{69B3339B-70E3-45D7-AE8C-9F86A26EC89D}" sibTransId="{8934B618-74EC-416B-A7CC-A30670E00796}"/>
    <dgm:cxn modelId="{50BB1B00-FB80-463F-B6EC-176BB1A29E87}" srcId="{E990885D-69BE-4BC1-862E-74D7783E6AF8}" destId="{40E2B94C-1A01-4D91-889C-00BDB5B091D2}" srcOrd="2" destOrd="0" parTransId="{E9D6BE9C-0F06-404E-BE30-E8C8FCA967DE}" sibTransId="{65A0FBE5-7B0B-4709-A51B-D2B0CA200112}"/>
    <dgm:cxn modelId="{911BF4BD-B489-4AA3-A478-FA89A8EB7A5C}" type="presOf" srcId="{9C203EB2-80D2-4923-943E-BC966D03DA84}" destId="{C9C7A5BA-A603-405B-B751-D7F8D875BAC5}" srcOrd="0" destOrd="0" presId="urn:microsoft.com/office/officeart/2005/8/layout/chevron1"/>
    <dgm:cxn modelId="{64242A98-4934-4A01-A377-8955D1347AE0}" type="presParOf" srcId="{040EC586-C90D-4877-BF56-034C9A1B7C6C}" destId="{FBE49594-8916-49A0-8E35-61E77B42D66D}" srcOrd="0" destOrd="0" presId="urn:microsoft.com/office/officeart/2005/8/layout/chevron1"/>
    <dgm:cxn modelId="{21E81E1F-49A9-4E8F-A09B-1B3232CD9C6C}" type="presParOf" srcId="{040EC586-C90D-4877-BF56-034C9A1B7C6C}" destId="{87805A49-660E-4A93-98D5-EB98699FF05B}" srcOrd="1" destOrd="0" presId="urn:microsoft.com/office/officeart/2005/8/layout/chevron1"/>
    <dgm:cxn modelId="{3E4C070B-B81F-4279-A36A-24D926B9CA3D}" type="presParOf" srcId="{040EC586-C90D-4877-BF56-034C9A1B7C6C}" destId="{C9C7A5BA-A603-405B-B751-D7F8D875BAC5}" srcOrd="2" destOrd="0" presId="urn:microsoft.com/office/officeart/2005/8/layout/chevron1"/>
    <dgm:cxn modelId="{7894880D-6459-4AF8-8EB3-3B06DC548804}" type="presParOf" srcId="{040EC586-C90D-4877-BF56-034C9A1B7C6C}" destId="{6C6A664F-23F2-4002-802C-1EE9A88FF2ED}" srcOrd="3" destOrd="0" presId="urn:microsoft.com/office/officeart/2005/8/layout/chevron1"/>
    <dgm:cxn modelId="{4B23EBA2-B083-4711-BD36-5447FF36C2FF}" type="presParOf" srcId="{040EC586-C90D-4877-BF56-034C9A1B7C6C}" destId="{8216CDA6-1B79-4BDB-9F40-0110532C7231}" srcOrd="4" destOrd="0" presId="urn:microsoft.com/office/officeart/2005/8/layout/chevron1"/>
    <dgm:cxn modelId="{DA8491BC-6C66-4383-A754-000D0684C60D}" type="presParOf" srcId="{040EC586-C90D-4877-BF56-034C9A1B7C6C}" destId="{A2FBDD4E-6268-49A0-BC99-0B3FD37F09FA}" srcOrd="5" destOrd="0" presId="urn:microsoft.com/office/officeart/2005/8/layout/chevron1"/>
    <dgm:cxn modelId="{53A84181-388C-4875-A14A-18923EA6C342}" type="presParOf" srcId="{040EC586-C90D-4877-BF56-034C9A1B7C6C}" destId="{C1FC482C-E43C-4A3E-A1CD-E7D39A0B426C}" srcOrd="6" destOrd="0" presId="urn:microsoft.com/office/officeart/2005/8/layout/chevron1"/>
    <dgm:cxn modelId="{B2057B16-F32D-4D5B-AB13-1F4E699D335C}" type="presParOf" srcId="{040EC586-C90D-4877-BF56-034C9A1B7C6C}" destId="{AF75124F-F220-4558-BABD-3BA381AC5926}" srcOrd="7" destOrd="0" presId="urn:microsoft.com/office/officeart/2005/8/layout/chevron1"/>
    <dgm:cxn modelId="{89159DA7-BFF8-439F-AA5E-89EFACF916C1}" type="presParOf" srcId="{040EC586-C90D-4877-BF56-034C9A1B7C6C}" destId="{E790CD22-61FD-4385-9022-4A5B4F0A5F5C}" srcOrd="8" destOrd="0" presId="urn:microsoft.com/office/officeart/2005/8/layout/chevron1"/>
    <dgm:cxn modelId="{D6A8AD1F-B612-49D8-9F22-367A60F46608}" type="presParOf" srcId="{040EC586-C90D-4877-BF56-034C9A1B7C6C}" destId="{D585B3E2-F9F5-4226-A997-1C325BC7677E}" srcOrd="9" destOrd="0" presId="urn:microsoft.com/office/officeart/2005/8/layout/chevron1"/>
    <dgm:cxn modelId="{04BC3408-B92E-4E84-B358-28F9530C9783}" type="presParOf" srcId="{040EC586-C90D-4877-BF56-034C9A1B7C6C}" destId="{6EFD8C8E-6487-415D-B88C-68B360639C97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0FC7B3D-2839-423D-87EC-5AF04C30CDE8}" type="doc">
      <dgm:prSet loTypeId="urn:microsoft.com/office/officeart/2005/8/layout/radial4" loCatId="relationship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048D11C5-810C-4ECD-A6B0-52F91E8CE9B5}">
      <dgm:prSet phldrT="[نص]" custT="1"/>
      <dgm:spPr/>
      <dgm:t>
        <a:bodyPr/>
        <a:lstStyle/>
        <a:p>
          <a:r>
            <a:rPr lang="ar-SA" sz="2800" dirty="0" smtClean="0">
              <a:solidFill>
                <a:schemeClr val="tx1"/>
              </a:solidFill>
              <a:cs typeface="AL-Mohanad Black" pitchFamily="2" charset="-78"/>
            </a:rPr>
            <a:t>(2) المعرفة</a:t>
          </a:r>
          <a:endParaRPr lang="en-US" sz="2800" dirty="0">
            <a:solidFill>
              <a:schemeClr val="tx1"/>
            </a:solidFill>
            <a:cs typeface="AL-Mohanad Black" pitchFamily="2" charset="-78"/>
          </a:endParaRPr>
        </a:p>
      </dgm:t>
    </dgm:pt>
    <dgm:pt modelId="{512994F2-823B-4F11-B578-3C05D9394A86}" type="parTrans" cxnId="{B0A9A035-ACD1-41F4-997D-62C36F63289B}">
      <dgm:prSet/>
      <dgm:spPr/>
      <dgm:t>
        <a:bodyPr/>
        <a:lstStyle/>
        <a:p>
          <a:endParaRPr lang="en-US" sz="2400">
            <a:solidFill>
              <a:schemeClr val="tx1"/>
            </a:solidFill>
            <a:cs typeface="AL-Mohanad Black" pitchFamily="2" charset="-78"/>
          </a:endParaRPr>
        </a:p>
      </dgm:t>
    </dgm:pt>
    <dgm:pt modelId="{CE44E224-BE21-4760-B5C8-F94EB644A8B2}" type="sibTrans" cxnId="{B0A9A035-ACD1-41F4-997D-62C36F63289B}">
      <dgm:prSet/>
      <dgm:spPr/>
      <dgm:t>
        <a:bodyPr/>
        <a:lstStyle/>
        <a:p>
          <a:endParaRPr lang="en-US" sz="2400">
            <a:solidFill>
              <a:schemeClr val="tx1"/>
            </a:solidFill>
            <a:cs typeface="AL-Mohanad Black" pitchFamily="2" charset="-78"/>
          </a:endParaRPr>
        </a:p>
      </dgm:t>
    </dgm:pt>
    <dgm:pt modelId="{1DB04C74-E967-499F-8A0D-1BDAC4613463}">
      <dgm:prSet phldrT="[نص]" custT="1"/>
      <dgm:spPr/>
      <dgm:t>
        <a:bodyPr/>
        <a:lstStyle/>
        <a:p>
          <a:r>
            <a:rPr lang="ar-SA" sz="2400" dirty="0" smtClean="0">
              <a:solidFill>
                <a:schemeClr val="tx1"/>
              </a:solidFill>
              <a:cs typeface="AL-Mohanad Black" pitchFamily="2" charset="-78"/>
            </a:rPr>
            <a:t>مسؤوليات الاعضاء</a:t>
          </a:r>
          <a:endParaRPr lang="en-US" sz="2400" dirty="0">
            <a:solidFill>
              <a:schemeClr val="tx1"/>
            </a:solidFill>
            <a:cs typeface="AL-Mohanad Black" pitchFamily="2" charset="-78"/>
          </a:endParaRPr>
        </a:p>
      </dgm:t>
    </dgm:pt>
    <dgm:pt modelId="{026CE987-4A22-4CA4-B4A5-0EDE613F9517}" type="parTrans" cxnId="{DDA81FEB-E516-4B81-855B-CD10999D7E15}">
      <dgm:prSet/>
      <dgm:spPr/>
      <dgm:t>
        <a:bodyPr/>
        <a:lstStyle/>
        <a:p>
          <a:endParaRPr lang="en-US" sz="2400">
            <a:solidFill>
              <a:schemeClr val="tx1"/>
            </a:solidFill>
            <a:cs typeface="AL-Mohanad Black" pitchFamily="2" charset="-78"/>
          </a:endParaRPr>
        </a:p>
      </dgm:t>
    </dgm:pt>
    <dgm:pt modelId="{E778133F-9674-4770-B5AB-896ACBE4B317}" type="sibTrans" cxnId="{DDA81FEB-E516-4B81-855B-CD10999D7E15}">
      <dgm:prSet/>
      <dgm:spPr/>
      <dgm:t>
        <a:bodyPr/>
        <a:lstStyle/>
        <a:p>
          <a:endParaRPr lang="en-US" sz="2400">
            <a:solidFill>
              <a:schemeClr val="tx1"/>
            </a:solidFill>
            <a:cs typeface="AL-Mohanad Black" pitchFamily="2" charset="-78"/>
          </a:endParaRPr>
        </a:p>
      </dgm:t>
    </dgm:pt>
    <dgm:pt modelId="{91391CB4-92C1-4550-90BB-AAC9A8664059}">
      <dgm:prSet phldrT="[نص]" custT="1"/>
      <dgm:spPr/>
      <dgm:t>
        <a:bodyPr/>
        <a:lstStyle/>
        <a:p>
          <a:r>
            <a:rPr lang="ar-SA" sz="2400" dirty="0" smtClean="0">
              <a:solidFill>
                <a:schemeClr val="tx1"/>
              </a:solidFill>
              <a:cs typeface="AL-Mohanad Black" pitchFamily="2" charset="-78"/>
            </a:rPr>
            <a:t>المعلومات الحيوية</a:t>
          </a:r>
          <a:endParaRPr lang="en-US" sz="2400" dirty="0">
            <a:solidFill>
              <a:schemeClr val="tx1"/>
            </a:solidFill>
            <a:cs typeface="AL-Mohanad Black" pitchFamily="2" charset="-78"/>
          </a:endParaRPr>
        </a:p>
      </dgm:t>
    </dgm:pt>
    <dgm:pt modelId="{097FE239-9568-44DF-9757-91356B3E9478}" type="parTrans" cxnId="{B6EA53C3-3D7A-4801-9FF6-5D753DD0013E}">
      <dgm:prSet/>
      <dgm:spPr/>
      <dgm:t>
        <a:bodyPr/>
        <a:lstStyle/>
        <a:p>
          <a:endParaRPr lang="en-US" sz="2400">
            <a:solidFill>
              <a:schemeClr val="tx1"/>
            </a:solidFill>
            <a:cs typeface="AL-Mohanad Black" pitchFamily="2" charset="-78"/>
          </a:endParaRPr>
        </a:p>
      </dgm:t>
    </dgm:pt>
    <dgm:pt modelId="{F63C3563-8F60-421E-8104-28FE930172DB}" type="sibTrans" cxnId="{B6EA53C3-3D7A-4801-9FF6-5D753DD0013E}">
      <dgm:prSet/>
      <dgm:spPr/>
      <dgm:t>
        <a:bodyPr/>
        <a:lstStyle/>
        <a:p>
          <a:endParaRPr lang="en-US" sz="2400">
            <a:solidFill>
              <a:schemeClr val="tx1"/>
            </a:solidFill>
            <a:cs typeface="AL-Mohanad Black" pitchFamily="2" charset="-78"/>
          </a:endParaRPr>
        </a:p>
      </dgm:t>
    </dgm:pt>
    <dgm:pt modelId="{C6016AF7-7782-4B97-947F-C88F9B74B771}">
      <dgm:prSet phldrT="[نص]" custT="1"/>
      <dgm:spPr/>
      <dgm:t>
        <a:bodyPr/>
        <a:lstStyle/>
        <a:p>
          <a:r>
            <a:rPr lang="ar-SA" sz="2400" dirty="0" smtClean="0">
              <a:solidFill>
                <a:schemeClr val="tx1"/>
              </a:solidFill>
              <a:cs typeface="AL-Mohanad Black" pitchFamily="2" charset="-78"/>
            </a:rPr>
            <a:t>مسؤوليات الجهات</a:t>
          </a:r>
          <a:endParaRPr lang="en-US" sz="2400" dirty="0">
            <a:solidFill>
              <a:schemeClr val="tx1"/>
            </a:solidFill>
            <a:cs typeface="AL-Mohanad Black" pitchFamily="2" charset="-78"/>
          </a:endParaRPr>
        </a:p>
      </dgm:t>
    </dgm:pt>
    <dgm:pt modelId="{A52DCCF1-0028-4CF4-B240-CB49D936FADE}" type="parTrans" cxnId="{B084936E-94A7-47B6-8233-081107FAD3A1}">
      <dgm:prSet/>
      <dgm:spPr/>
      <dgm:t>
        <a:bodyPr/>
        <a:lstStyle/>
        <a:p>
          <a:endParaRPr lang="en-US" sz="2400">
            <a:solidFill>
              <a:schemeClr val="tx1"/>
            </a:solidFill>
            <a:cs typeface="AL-Mohanad Black" pitchFamily="2" charset="-78"/>
          </a:endParaRPr>
        </a:p>
      </dgm:t>
    </dgm:pt>
    <dgm:pt modelId="{349F842B-ADED-44B0-8611-EDE144E7B7D6}" type="sibTrans" cxnId="{B084936E-94A7-47B6-8233-081107FAD3A1}">
      <dgm:prSet/>
      <dgm:spPr/>
      <dgm:t>
        <a:bodyPr/>
        <a:lstStyle/>
        <a:p>
          <a:endParaRPr lang="en-US" sz="2400">
            <a:solidFill>
              <a:schemeClr val="tx1"/>
            </a:solidFill>
            <a:cs typeface="AL-Mohanad Black" pitchFamily="2" charset="-78"/>
          </a:endParaRPr>
        </a:p>
      </dgm:t>
    </dgm:pt>
    <dgm:pt modelId="{4619EB14-5F52-4F95-8F57-EFCA1A66CE76}" type="pres">
      <dgm:prSet presAssocID="{80FC7B3D-2839-423D-87EC-5AF04C30CDE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4B48103-0CB1-480D-A5CE-33F4ACCDCD1A}" type="pres">
      <dgm:prSet presAssocID="{048D11C5-810C-4ECD-A6B0-52F91E8CE9B5}" presName="centerShape" presStyleLbl="node0" presStyleIdx="0" presStyleCnt="1"/>
      <dgm:spPr/>
      <dgm:t>
        <a:bodyPr/>
        <a:lstStyle/>
        <a:p>
          <a:endParaRPr lang="en-US"/>
        </a:p>
      </dgm:t>
    </dgm:pt>
    <dgm:pt modelId="{AA1FAE64-EA5E-4B88-8BD4-B81ADA44CBAA}" type="pres">
      <dgm:prSet presAssocID="{026CE987-4A22-4CA4-B4A5-0EDE613F9517}" presName="parTrans" presStyleLbl="bgSibTrans2D1" presStyleIdx="0" presStyleCnt="3"/>
      <dgm:spPr/>
      <dgm:t>
        <a:bodyPr/>
        <a:lstStyle/>
        <a:p>
          <a:endParaRPr lang="en-US"/>
        </a:p>
      </dgm:t>
    </dgm:pt>
    <dgm:pt modelId="{41BA748D-848E-4DCD-8F0B-B13F4896B7BD}" type="pres">
      <dgm:prSet presAssocID="{1DB04C74-E967-499F-8A0D-1BDAC461346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1022A0-8B0B-4B8F-96CE-3287A9798101}" type="pres">
      <dgm:prSet presAssocID="{097FE239-9568-44DF-9757-91356B3E9478}" presName="parTrans" presStyleLbl="bgSibTrans2D1" presStyleIdx="1" presStyleCnt="3"/>
      <dgm:spPr/>
      <dgm:t>
        <a:bodyPr/>
        <a:lstStyle/>
        <a:p>
          <a:endParaRPr lang="en-US"/>
        </a:p>
      </dgm:t>
    </dgm:pt>
    <dgm:pt modelId="{9692DFEA-A4C9-4E6D-BAC6-23CD5A223C7B}" type="pres">
      <dgm:prSet presAssocID="{91391CB4-92C1-4550-90BB-AAC9A866405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2FA233-FFC0-46F9-B596-8AF42EFCD547}" type="pres">
      <dgm:prSet presAssocID="{A52DCCF1-0028-4CF4-B240-CB49D936FADE}" presName="parTrans" presStyleLbl="bgSibTrans2D1" presStyleIdx="2" presStyleCnt="3"/>
      <dgm:spPr/>
      <dgm:t>
        <a:bodyPr/>
        <a:lstStyle/>
        <a:p>
          <a:endParaRPr lang="en-US"/>
        </a:p>
      </dgm:t>
    </dgm:pt>
    <dgm:pt modelId="{4D7A2CFC-D6C1-4292-99D1-65060FEEB20A}" type="pres">
      <dgm:prSet presAssocID="{C6016AF7-7782-4B97-947F-C88F9B74B771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96FD42F-0A64-41FB-AF23-1F1D86FD9F47}" type="presOf" srcId="{A52DCCF1-0028-4CF4-B240-CB49D936FADE}" destId="{502FA233-FFC0-46F9-B596-8AF42EFCD547}" srcOrd="0" destOrd="0" presId="urn:microsoft.com/office/officeart/2005/8/layout/radial4"/>
    <dgm:cxn modelId="{42CB528B-BC91-4308-88EE-58BA809C1D5E}" type="presOf" srcId="{80FC7B3D-2839-423D-87EC-5AF04C30CDE8}" destId="{4619EB14-5F52-4F95-8F57-EFCA1A66CE76}" srcOrd="0" destOrd="0" presId="urn:microsoft.com/office/officeart/2005/8/layout/radial4"/>
    <dgm:cxn modelId="{B084936E-94A7-47B6-8233-081107FAD3A1}" srcId="{048D11C5-810C-4ECD-A6B0-52F91E8CE9B5}" destId="{C6016AF7-7782-4B97-947F-C88F9B74B771}" srcOrd="2" destOrd="0" parTransId="{A52DCCF1-0028-4CF4-B240-CB49D936FADE}" sibTransId="{349F842B-ADED-44B0-8611-EDE144E7B7D6}"/>
    <dgm:cxn modelId="{661541BA-0FF6-46EB-A09A-B9BA202C6239}" type="presOf" srcId="{097FE239-9568-44DF-9757-91356B3E9478}" destId="{841022A0-8B0B-4B8F-96CE-3287A9798101}" srcOrd="0" destOrd="0" presId="urn:microsoft.com/office/officeart/2005/8/layout/radial4"/>
    <dgm:cxn modelId="{D0B28523-466E-4F38-8AF2-DE7F4C9FBE0A}" type="presOf" srcId="{1DB04C74-E967-499F-8A0D-1BDAC4613463}" destId="{41BA748D-848E-4DCD-8F0B-B13F4896B7BD}" srcOrd="0" destOrd="0" presId="urn:microsoft.com/office/officeart/2005/8/layout/radial4"/>
    <dgm:cxn modelId="{DDA81FEB-E516-4B81-855B-CD10999D7E15}" srcId="{048D11C5-810C-4ECD-A6B0-52F91E8CE9B5}" destId="{1DB04C74-E967-499F-8A0D-1BDAC4613463}" srcOrd="0" destOrd="0" parTransId="{026CE987-4A22-4CA4-B4A5-0EDE613F9517}" sibTransId="{E778133F-9674-4770-B5AB-896ACBE4B317}"/>
    <dgm:cxn modelId="{B6EA53C3-3D7A-4801-9FF6-5D753DD0013E}" srcId="{048D11C5-810C-4ECD-A6B0-52F91E8CE9B5}" destId="{91391CB4-92C1-4550-90BB-AAC9A8664059}" srcOrd="1" destOrd="0" parTransId="{097FE239-9568-44DF-9757-91356B3E9478}" sibTransId="{F63C3563-8F60-421E-8104-28FE930172DB}"/>
    <dgm:cxn modelId="{0E42631D-8C95-4CD8-8BE9-6D72F7900FAE}" type="presOf" srcId="{048D11C5-810C-4ECD-A6B0-52F91E8CE9B5}" destId="{E4B48103-0CB1-480D-A5CE-33F4ACCDCD1A}" srcOrd="0" destOrd="0" presId="urn:microsoft.com/office/officeart/2005/8/layout/radial4"/>
    <dgm:cxn modelId="{B0A9A035-ACD1-41F4-997D-62C36F63289B}" srcId="{80FC7B3D-2839-423D-87EC-5AF04C30CDE8}" destId="{048D11C5-810C-4ECD-A6B0-52F91E8CE9B5}" srcOrd="0" destOrd="0" parTransId="{512994F2-823B-4F11-B578-3C05D9394A86}" sibTransId="{CE44E224-BE21-4760-B5C8-F94EB644A8B2}"/>
    <dgm:cxn modelId="{576684A1-1088-4F1F-8753-663130117A49}" type="presOf" srcId="{026CE987-4A22-4CA4-B4A5-0EDE613F9517}" destId="{AA1FAE64-EA5E-4B88-8BD4-B81ADA44CBAA}" srcOrd="0" destOrd="0" presId="urn:microsoft.com/office/officeart/2005/8/layout/radial4"/>
    <dgm:cxn modelId="{CD5FF9FA-911C-4E30-8899-9ED4ED30D653}" type="presOf" srcId="{91391CB4-92C1-4550-90BB-AAC9A8664059}" destId="{9692DFEA-A4C9-4E6D-BAC6-23CD5A223C7B}" srcOrd="0" destOrd="0" presId="urn:microsoft.com/office/officeart/2005/8/layout/radial4"/>
    <dgm:cxn modelId="{2528B0E4-5F7C-4340-ACB7-8935D4EF6BBF}" type="presOf" srcId="{C6016AF7-7782-4B97-947F-C88F9B74B771}" destId="{4D7A2CFC-D6C1-4292-99D1-65060FEEB20A}" srcOrd="0" destOrd="0" presId="urn:microsoft.com/office/officeart/2005/8/layout/radial4"/>
    <dgm:cxn modelId="{0C2B156D-038A-4B49-8925-311F3C9CC627}" type="presParOf" srcId="{4619EB14-5F52-4F95-8F57-EFCA1A66CE76}" destId="{E4B48103-0CB1-480D-A5CE-33F4ACCDCD1A}" srcOrd="0" destOrd="0" presId="urn:microsoft.com/office/officeart/2005/8/layout/radial4"/>
    <dgm:cxn modelId="{70903B25-5418-4D31-9653-5F78E0091115}" type="presParOf" srcId="{4619EB14-5F52-4F95-8F57-EFCA1A66CE76}" destId="{AA1FAE64-EA5E-4B88-8BD4-B81ADA44CBAA}" srcOrd="1" destOrd="0" presId="urn:microsoft.com/office/officeart/2005/8/layout/radial4"/>
    <dgm:cxn modelId="{9454400B-5FE0-4478-BBCF-A19F42DA4AB6}" type="presParOf" srcId="{4619EB14-5F52-4F95-8F57-EFCA1A66CE76}" destId="{41BA748D-848E-4DCD-8F0B-B13F4896B7BD}" srcOrd="2" destOrd="0" presId="urn:microsoft.com/office/officeart/2005/8/layout/radial4"/>
    <dgm:cxn modelId="{812EC68A-54C4-43DF-B8D6-9A465E334647}" type="presParOf" srcId="{4619EB14-5F52-4F95-8F57-EFCA1A66CE76}" destId="{841022A0-8B0B-4B8F-96CE-3287A9798101}" srcOrd="3" destOrd="0" presId="urn:microsoft.com/office/officeart/2005/8/layout/radial4"/>
    <dgm:cxn modelId="{A9F52F8A-A4B3-414B-8F73-91C7C075B4A4}" type="presParOf" srcId="{4619EB14-5F52-4F95-8F57-EFCA1A66CE76}" destId="{9692DFEA-A4C9-4E6D-BAC6-23CD5A223C7B}" srcOrd="4" destOrd="0" presId="urn:microsoft.com/office/officeart/2005/8/layout/radial4"/>
    <dgm:cxn modelId="{DD431C89-E58E-4F96-891B-A35783F6EB8C}" type="presParOf" srcId="{4619EB14-5F52-4F95-8F57-EFCA1A66CE76}" destId="{502FA233-FFC0-46F9-B596-8AF42EFCD547}" srcOrd="5" destOrd="0" presId="urn:microsoft.com/office/officeart/2005/8/layout/radial4"/>
    <dgm:cxn modelId="{5B90FF6A-218F-4340-9876-7C7F634BAA71}" type="presParOf" srcId="{4619EB14-5F52-4F95-8F57-EFCA1A66CE76}" destId="{4D7A2CFC-D6C1-4292-99D1-65060FEEB20A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792EA9B-8876-4F24-A890-9BA8072CA633}" type="doc">
      <dgm:prSet loTypeId="urn:microsoft.com/office/officeart/2008/layout/VerticalCurvedList" loCatId="list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F926B83-3A75-4435-BF1D-3592C84A2058}">
      <dgm:prSet phldrT="[نص]" custT="1"/>
      <dgm:spPr/>
      <dgm:t>
        <a:bodyPr/>
        <a:lstStyle/>
        <a:p>
          <a:pPr rtl="1"/>
          <a:r>
            <a:rPr lang="ar-SA" sz="2000" b="0" cap="none" spc="0" dirty="0" smtClean="0">
              <a:ln w="0"/>
              <a:solidFill>
                <a:schemeClr val="tx1"/>
              </a:solidFill>
              <a:effectLst/>
              <a:cs typeface="AL-Mohanad Black" pitchFamily="2" charset="-78"/>
            </a:rPr>
            <a:t>رئيس المجلس ونائبه</a:t>
          </a:r>
          <a:endParaRPr lang="en-US" sz="2000" dirty="0">
            <a:solidFill>
              <a:schemeClr val="tx1"/>
            </a:solidFill>
          </a:endParaRPr>
        </a:p>
      </dgm:t>
    </dgm:pt>
    <dgm:pt modelId="{B10A20C2-FE05-4F71-8822-268EDACD5CCA}" type="parTrans" cxnId="{37904AAD-DFF3-4989-99D7-CD67823F2AF8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43B2F60E-3870-482F-BB6F-1FDB6EF03C12}" type="sibTrans" cxnId="{37904AAD-DFF3-4989-99D7-CD67823F2AF8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915CDFA7-C38F-4A04-A27B-2AAED0F919FE}">
      <dgm:prSet phldrT="[نص]" custT="1"/>
      <dgm:spPr/>
      <dgm:t>
        <a:bodyPr/>
        <a:lstStyle/>
        <a:p>
          <a:pPr rtl="1"/>
          <a:r>
            <a:rPr lang="ar-SA" sz="2000" b="0" cap="none" spc="0" dirty="0" smtClean="0">
              <a:ln w="0"/>
              <a:solidFill>
                <a:schemeClr val="tx1"/>
              </a:solidFill>
              <a:effectLst/>
              <a:cs typeface="AL-Mohanad Black" pitchFamily="2" charset="-78"/>
            </a:rPr>
            <a:t>أعضاء المجلس </a:t>
          </a:r>
          <a:endParaRPr lang="en-US" sz="2000" dirty="0">
            <a:solidFill>
              <a:schemeClr val="tx1"/>
            </a:solidFill>
          </a:endParaRPr>
        </a:p>
      </dgm:t>
    </dgm:pt>
    <dgm:pt modelId="{B76502B1-0603-46BC-AB07-F5C0FFD306C9}" type="parTrans" cxnId="{DA94115C-9225-4673-9D5B-8DE80A44DA90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5664DCD8-12CD-45F1-9FB2-5579798B5780}" type="sibTrans" cxnId="{DA94115C-9225-4673-9D5B-8DE80A44DA90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5F2E120C-8546-4DC8-8E08-6811C19B193B}">
      <dgm:prSet phldrT="[نص]" custT="1"/>
      <dgm:spPr/>
      <dgm:t>
        <a:bodyPr/>
        <a:lstStyle/>
        <a:p>
          <a:pPr rtl="1"/>
          <a:r>
            <a:rPr lang="ar-SA" sz="2000" b="0" cap="none" spc="0" dirty="0" smtClean="0">
              <a:ln w="0"/>
              <a:solidFill>
                <a:schemeClr val="tx1"/>
              </a:solidFill>
              <a:effectLst/>
              <a:cs typeface="AL-Mohanad Black" pitchFamily="2" charset="-78"/>
            </a:rPr>
            <a:t>أمين المجلس </a:t>
          </a:r>
          <a:endParaRPr lang="en-US" sz="2000" dirty="0">
            <a:solidFill>
              <a:schemeClr val="tx1"/>
            </a:solidFill>
          </a:endParaRPr>
        </a:p>
      </dgm:t>
    </dgm:pt>
    <dgm:pt modelId="{00B245B6-6D55-4714-A776-EA9CF79FE3BF}" type="parTrans" cxnId="{D332DB8C-C5A5-46CE-95A3-8B19BDAD66A1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1D0C62AE-9C12-4746-9ED2-1CAFDB96B49B}" type="sibTrans" cxnId="{D332DB8C-C5A5-46CE-95A3-8B19BDAD66A1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84E9E435-ECBF-4E40-A896-AF663FC62A7E}">
      <dgm:prSet custT="1"/>
      <dgm:spPr/>
      <dgm:t>
        <a:bodyPr/>
        <a:lstStyle/>
        <a:p>
          <a:r>
            <a:rPr lang="ar-SA" sz="2000" b="0" cap="none" spc="0" smtClean="0">
              <a:ln w="0"/>
              <a:solidFill>
                <a:schemeClr val="tx1"/>
              </a:solidFill>
              <a:effectLst/>
              <a:cs typeface="AL-Mohanad Black" pitchFamily="2" charset="-78"/>
            </a:rPr>
            <a:t>المديرالتنفيذي</a:t>
          </a:r>
          <a:endParaRPr lang="en-US" sz="2000">
            <a:solidFill>
              <a:schemeClr val="tx1"/>
            </a:solidFill>
          </a:endParaRPr>
        </a:p>
      </dgm:t>
    </dgm:pt>
    <dgm:pt modelId="{6E4B11A7-57D5-4E4F-BD37-3EEF8C026C21}" type="parTrans" cxnId="{D676C9EC-DAFB-440B-B98F-07DAC4DC2B3A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A534EEBC-3CD1-4255-BAA5-43A2C80C1A4E}" type="sibTrans" cxnId="{D676C9EC-DAFB-440B-B98F-07DAC4DC2B3A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D5CC4752-6A4C-416C-9423-361FCC238E29}" type="pres">
      <dgm:prSet presAssocID="{8792EA9B-8876-4F24-A890-9BA8072CA633}" presName="Name0" presStyleCnt="0">
        <dgm:presLayoutVars>
          <dgm:chMax val="7"/>
          <dgm:chPref val="7"/>
          <dgm:dir val="rev"/>
        </dgm:presLayoutVars>
      </dgm:prSet>
      <dgm:spPr/>
      <dgm:t>
        <a:bodyPr/>
        <a:lstStyle/>
        <a:p>
          <a:endParaRPr lang="en-US"/>
        </a:p>
      </dgm:t>
    </dgm:pt>
    <dgm:pt modelId="{BD969B81-56B5-4CC5-91ED-88F8F926458B}" type="pres">
      <dgm:prSet presAssocID="{8792EA9B-8876-4F24-A890-9BA8072CA633}" presName="Name1" presStyleCnt="0"/>
      <dgm:spPr/>
      <dgm:t>
        <a:bodyPr/>
        <a:lstStyle/>
        <a:p>
          <a:endParaRPr lang="en-US"/>
        </a:p>
      </dgm:t>
    </dgm:pt>
    <dgm:pt modelId="{BF044F51-866D-4660-8F7C-365A57EA7903}" type="pres">
      <dgm:prSet presAssocID="{8792EA9B-8876-4F24-A890-9BA8072CA633}" presName="cycle" presStyleCnt="0"/>
      <dgm:spPr/>
      <dgm:t>
        <a:bodyPr/>
        <a:lstStyle/>
        <a:p>
          <a:endParaRPr lang="en-US"/>
        </a:p>
      </dgm:t>
    </dgm:pt>
    <dgm:pt modelId="{1DF083C0-9FFB-433D-BD1B-8B15AB78DA02}" type="pres">
      <dgm:prSet presAssocID="{8792EA9B-8876-4F24-A890-9BA8072CA633}" presName="srcNode" presStyleLbl="node1" presStyleIdx="0" presStyleCnt="4"/>
      <dgm:spPr/>
      <dgm:t>
        <a:bodyPr/>
        <a:lstStyle/>
        <a:p>
          <a:endParaRPr lang="en-US"/>
        </a:p>
      </dgm:t>
    </dgm:pt>
    <dgm:pt modelId="{6461A134-4DA8-4C3E-B3C0-4A27357C07CC}" type="pres">
      <dgm:prSet presAssocID="{8792EA9B-8876-4F24-A890-9BA8072CA633}" presName="conn" presStyleLbl="parChTrans1D2" presStyleIdx="0" presStyleCnt="1"/>
      <dgm:spPr/>
      <dgm:t>
        <a:bodyPr/>
        <a:lstStyle/>
        <a:p>
          <a:endParaRPr lang="en-US"/>
        </a:p>
      </dgm:t>
    </dgm:pt>
    <dgm:pt modelId="{773FAD2C-2246-414E-862C-106D51C12D1A}" type="pres">
      <dgm:prSet presAssocID="{8792EA9B-8876-4F24-A890-9BA8072CA633}" presName="extraNode" presStyleLbl="node1" presStyleIdx="0" presStyleCnt="4"/>
      <dgm:spPr/>
      <dgm:t>
        <a:bodyPr/>
        <a:lstStyle/>
        <a:p>
          <a:endParaRPr lang="en-US"/>
        </a:p>
      </dgm:t>
    </dgm:pt>
    <dgm:pt modelId="{9A9C19E0-A3EE-47C9-889A-7E2E6694EB08}" type="pres">
      <dgm:prSet presAssocID="{8792EA9B-8876-4F24-A890-9BA8072CA633}" presName="dstNode" presStyleLbl="node1" presStyleIdx="0" presStyleCnt="4"/>
      <dgm:spPr/>
      <dgm:t>
        <a:bodyPr/>
        <a:lstStyle/>
        <a:p>
          <a:endParaRPr lang="en-US"/>
        </a:p>
      </dgm:t>
    </dgm:pt>
    <dgm:pt modelId="{BA3C7CD9-3A2E-4304-8585-7629CF280C8E}" type="pres">
      <dgm:prSet presAssocID="{8F926B83-3A75-4435-BF1D-3592C84A2058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2CFF74-FE72-4CE3-A130-ED8CEA26A187}" type="pres">
      <dgm:prSet presAssocID="{8F926B83-3A75-4435-BF1D-3592C84A2058}" presName="accent_1" presStyleCnt="0"/>
      <dgm:spPr/>
      <dgm:t>
        <a:bodyPr/>
        <a:lstStyle/>
        <a:p>
          <a:endParaRPr lang="en-US"/>
        </a:p>
      </dgm:t>
    </dgm:pt>
    <dgm:pt modelId="{2CBC4C8A-5DEB-4B68-B29F-17D1053A8097}" type="pres">
      <dgm:prSet presAssocID="{8F926B83-3A75-4435-BF1D-3592C84A2058}" presName="accentRepeatNode" presStyleLbl="solidFgAcc1" presStyleIdx="0" presStyleCnt="4"/>
      <dgm:spPr/>
      <dgm:t>
        <a:bodyPr/>
        <a:lstStyle/>
        <a:p>
          <a:endParaRPr lang="en-US"/>
        </a:p>
      </dgm:t>
    </dgm:pt>
    <dgm:pt modelId="{61CCE59D-F57A-4CB8-A26C-74BA7B86DCB7}" type="pres">
      <dgm:prSet presAssocID="{915CDFA7-C38F-4A04-A27B-2AAED0F919FE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FADD00-3486-42EB-A316-640F288C5BE3}" type="pres">
      <dgm:prSet presAssocID="{915CDFA7-C38F-4A04-A27B-2AAED0F919FE}" presName="accent_2" presStyleCnt="0"/>
      <dgm:spPr/>
      <dgm:t>
        <a:bodyPr/>
        <a:lstStyle/>
        <a:p>
          <a:endParaRPr lang="en-US"/>
        </a:p>
      </dgm:t>
    </dgm:pt>
    <dgm:pt modelId="{89AF7721-127F-42F8-BC86-63554C61F0FE}" type="pres">
      <dgm:prSet presAssocID="{915CDFA7-C38F-4A04-A27B-2AAED0F919FE}" presName="accentRepeatNode" presStyleLbl="solidFgAcc1" presStyleIdx="1" presStyleCnt="4"/>
      <dgm:spPr/>
      <dgm:t>
        <a:bodyPr/>
        <a:lstStyle/>
        <a:p>
          <a:endParaRPr lang="en-US"/>
        </a:p>
      </dgm:t>
    </dgm:pt>
    <dgm:pt modelId="{3C5D17EB-2387-4128-A297-D2F67273B0E0}" type="pres">
      <dgm:prSet presAssocID="{5F2E120C-8546-4DC8-8E08-6811C19B193B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AF1318-DB13-46B7-BC2D-1B3DFA473BE7}" type="pres">
      <dgm:prSet presAssocID="{5F2E120C-8546-4DC8-8E08-6811C19B193B}" presName="accent_3" presStyleCnt="0"/>
      <dgm:spPr/>
      <dgm:t>
        <a:bodyPr/>
        <a:lstStyle/>
        <a:p>
          <a:endParaRPr lang="en-US"/>
        </a:p>
      </dgm:t>
    </dgm:pt>
    <dgm:pt modelId="{D9CD24C9-3F96-406E-92D8-4C417F9A2032}" type="pres">
      <dgm:prSet presAssocID="{5F2E120C-8546-4DC8-8E08-6811C19B193B}" presName="accentRepeatNode" presStyleLbl="solidFgAcc1" presStyleIdx="2" presStyleCnt="4"/>
      <dgm:spPr/>
      <dgm:t>
        <a:bodyPr/>
        <a:lstStyle/>
        <a:p>
          <a:endParaRPr lang="en-US"/>
        </a:p>
      </dgm:t>
    </dgm:pt>
    <dgm:pt modelId="{52180A5E-AB84-48FF-BBBF-1780AE499F17}" type="pres">
      <dgm:prSet presAssocID="{84E9E435-ECBF-4E40-A896-AF663FC62A7E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EDBCA9-61AF-4399-B592-179DEBE20DFF}" type="pres">
      <dgm:prSet presAssocID="{84E9E435-ECBF-4E40-A896-AF663FC62A7E}" presName="accent_4" presStyleCnt="0"/>
      <dgm:spPr/>
      <dgm:t>
        <a:bodyPr/>
        <a:lstStyle/>
        <a:p>
          <a:endParaRPr lang="en-US"/>
        </a:p>
      </dgm:t>
    </dgm:pt>
    <dgm:pt modelId="{2CF04CEE-939A-4BD0-9CD6-3E8491AB0F01}" type="pres">
      <dgm:prSet presAssocID="{84E9E435-ECBF-4E40-A896-AF663FC62A7E}" presName="accentRepeatNode" presStyleLbl="solidFgAcc1" presStyleIdx="3" presStyleCnt="4"/>
      <dgm:spPr/>
      <dgm:t>
        <a:bodyPr/>
        <a:lstStyle/>
        <a:p>
          <a:endParaRPr lang="en-US"/>
        </a:p>
      </dgm:t>
    </dgm:pt>
  </dgm:ptLst>
  <dgm:cxnLst>
    <dgm:cxn modelId="{82FD8B88-9635-43E8-9C33-C65D7D9990F6}" type="presOf" srcId="{84E9E435-ECBF-4E40-A896-AF663FC62A7E}" destId="{52180A5E-AB84-48FF-BBBF-1780AE499F17}" srcOrd="0" destOrd="0" presId="urn:microsoft.com/office/officeart/2008/layout/VerticalCurvedList"/>
    <dgm:cxn modelId="{54D92135-5B32-4BBB-94A1-01E6562C9973}" type="presOf" srcId="{915CDFA7-C38F-4A04-A27B-2AAED0F919FE}" destId="{61CCE59D-F57A-4CB8-A26C-74BA7B86DCB7}" srcOrd="0" destOrd="0" presId="urn:microsoft.com/office/officeart/2008/layout/VerticalCurvedList"/>
    <dgm:cxn modelId="{D676C9EC-DAFB-440B-B98F-07DAC4DC2B3A}" srcId="{8792EA9B-8876-4F24-A890-9BA8072CA633}" destId="{84E9E435-ECBF-4E40-A896-AF663FC62A7E}" srcOrd="3" destOrd="0" parTransId="{6E4B11A7-57D5-4E4F-BD37-3EEF8C026C21}" sibTransId="{A534EEBC-3CD1-4255-BAA5-43A2C80C1A4E}"/>
    <dgm:cxn modelId="{D1AAF9B0-C67B-4921-B93A-0C0202F2882B}" type="presOf" srcId="{43B2F60E-3870-482F-BB6F-1FDB6EF03C12}" destId="{6461A134-4DA8-4C3E-B3C0-4A27357C07CC}" srcOrd="0" destOrd="0" presId="urn:microsoft.com/office/officeart/2008/layout/VerticalCurvedList"/>
    <dgm:cxn modelId="{D332DB8C-C5A5-46CE-95A3-8B19BDAD66A1}" srcId="{8792EA9B-8876-4F24-A890-9BA8072CA633}" destId="{5F2E120C-8546-4DC8-8E08-6811C19B193B}" srcOrd="2" destOrd="0" parTransId="{00B245B6-6D55-4714-A776-EA9CF79FE3BF}" sibTransId="{1D0C62AE-9C12-4746-9ED2-1CAFDB96B49B}"/>
    <dgm:cxn modelId="{752CAE60-1039-4A28-885C-9F340CCB4031}" type="presOf" srcId="{8F926B83-3A75-4435-BF1D-3592C84A2058}" destId="{BA3C7CD9-3A2E-4304-8585-7629CF280C8E}" srcOrd="0" destOrd="0" presId="urn:microsoft.com/office/officeart/2008/layout/VerticalCurvedList"/>
    <dgm:cxn modelId="{5B954625-6990-4A60-A34D-B5B3DE94E3F8}" type="presOf" srcId="{8792EA9B-8876-4F24-A890-9BA8072CA633}" destId="{D5CC4752-6A4C-416C-9423-361FCC238E29}" srcOrd="0" destOrd="0" presId="urn:microsoft.com/office/officeart/2008/layout/VerticalCurvedList"/>
    <dgm:cxn modelId="{DA94115C-9225-4673-9D5B-8DE80A44DA90}" srcId="{8792EA9B-8876-4F24-A890-9BA8072CA633}" destId="{915CDFA7-C38F-4A04-A27B-2AAED0F919FE}" srcOrd="1" destOrd="0" parTransId="{B76502B1-0603-46BC-AB07-F5C0FFD306C9}" sibTransId="{5664DCD8-12CD-45F1-9FB2-5579798B5780}"/>
    <dgm:cxn modelId="{37904AAD-DFF3-4989-99D7-CD67823F2AF8}" srcId="{8792EA9B-8876-4F24-A890-9BA8072CA633}" destId="{8F926B83-3A75-4435-BF1D-3592C84A2058}" srcOrd="0" destOrd="0" parTransId="{B10A20C2-FE05-4F71-8822-268EDACD5CCA}" sibTransId="{43B2F60E-3870-482F-BB6F-1FDB6EF03C12}"/>
    <dgm:cxn modelId="{281E5C74-395D-46D9-93ED-9C3ACBE90673}" type="presOf" srcId="{5F2E120C-8546-4DC8-8E08-6811C19B193B}" destId="{3C5D17EB-2387-4128-A297-D2F67273B0E0}" srcOrd="0" destOrd="0" presId="urn:microsoft.com/office/officeart/2008/layout/VerticalCurvedList"/>
    <dgm:cxn modelId="{DD38BCBC-93D7-4065-9B33-F1A25C11E0ED}" type="presParOf" srcId="{D5CC4752-6A4C-416C-9423-361FCC238E29}" destId="{BD969B81-56B5-4CC5-91ED-88F8F926458B}" srcOrd="0" destOrd="0" presId="urn:microsoft.com/office/officeart/2008/layout/VerticalCurvedList"/>
    <dgm:cxn modelId="{7DA45F75-7775-4C35-81A8-ABCB241633D3}" type="presParOf" srcId="{BD969B81-56B5-4CC5-91ED-88F8F926458B}" destId="{BF044F51-866D-4660-8F7C-365A57EA7903}" srcOrd="0" destOrd="0" presId="urn:microsoft.com/office/officeart/2008/layout/VerticalCurvedList"/>
    <dgm:cxn modelId="{532B33DD-71EE-44A3-B4E1-7E260367B155}" type="presParOf" srcId="{BF044F51-866D-4660-8F7C-365A57EA7903}" destId="{1DF083C0-9FFB-433D-BD1B-8B15AB78DA02}" srcOrd="0" destOrd="0" presId="urn:microsoft.com/office/officeart/2008/layout/VerticalCurvedList"/>
    <dgm:cxn modelId="{ADD7DF61-C216-46E3-A433-C7C27026B2C6}" type="presParOf" srcId="{BF044F51-866D-4660-8F7C-365A57EA7903}" destId="{6461A134-4DA8-4C3E-B3C0-4A27357C07CC}" srcOrd="1" destOrd="0" presId="urn:microsoft.com/office/officeart/2008/layout/VerticalCurvedList"/>
    <dgm:cxn modelId="{B3E6FCAB-68F4-4956-8467-41823FBB88A4}" type="presParOf" srcId="{BF044F51-866D-4660-8F7C-365A57EA7903}" destId="{773FAD2C-2246-414E-862C-106D51C12D1A}" srcOrd="2" destOrd="0" presId="urn:microsoft.com/office/officeart/2008/layout/VerticalCurvedList"/>
    <dgm:cxn modelId="{8F5C5CC5-91D0-48B7-A44E-DBC2AD7FB6A8}" type="presParOf" srcId="{BF044F51-866D-4660-8F7C-365A57EA7903}" destId="{9A9C19E0-A3EE-47C9-889A-7E2E6694EB08}" srcOrd="3" destOrd="0" presId="urn:microsoft.com/office/officeart/2008/layout/VerticalCurvedList"/>
    <dgm:cxn modelId="{99CD0411-C16F-40CF-A0B2-D88216BDED02}" type="presParOf" srcId="{BD969B81-56B5-4CC5-91ED-88F8F926458B}" destId="{BA3C7CD9-3A2E-4304-8585-7629CF280C8E}" srcOrd="1" destOrd="0" presId="urn:microsoft.com/office/officeart/2008/layout/VerticalCurvedList"/>
    <dgm:cxn modelId="{95BC4741-6161-4C47-A07B-5F32A26E092C}" type="presParOf" srcId="{BD969B81-56B5-4CC5-91ED-88F8F926458B}" destId="{B42CFF74-FE72-4CE3-A130-ED8CEA26A187}" srcOrd="2" destOrd="0" presId="urn:microsoft.com/office/officeart/2008/layout/VerticalCurvedList"/>
    <dgm:cxn modelId="{87CE27F0-A8BA-4FEB-9C72-DA397B0F34EA}" type="presParOf" srcId="{B42CFF74-FE72-4CE3-A130-ED8CEA26A187}" destId="{2CBC4C8A-5DEB-4B68-B29F-17D1053A8097}" srcOrd="0" destOrd="0" presId="urn:microsoft.com/office/officeart/2008/layout/VerticalCurvedList"/>
    <dgm:cxn modelId="{344D8437-A845-469B-BD91-2D2A53426133}" type="presParOf" srcId="{BD969B81-56B5-4CC5-91ED-88F8F926458B}" destId="{61CCE59D-F57A-4CB8-A26C-74BA7B86DCB7}" srcOrd="3" destOrd="0" presId="urn:microsoft.com/office/officeart/2008/layout/VerticalCurvedList"/>
    <dgm:cxn modelId="{65C3C511-5F7E-4E18-828A-8A174BC88560}" type="presParOf" srcId="{BD969B81-56B5-4CC5-91ED-88F8F926458B}" destId="{9DFADD00-3486-42EB-A316-640F288C5BE3}" srcOrd="4" destOrd="0" presId="urn:microsoft.com/office/officeart/2008/layout/VerticalCurvedList"/>
    <dgm:cxn modelId="{933D82BA-E19D-4F29-AC78-FFC4E9AF009A}" type="presParOf" srcId="{9DFADD00-3486-42EB-A316-640F288C5BE3}" destId="{89AF7721-127F-42F8-BC86-63554C61F0FE}" srcOrd="0" destOrd="0" presId="urn:microsoft.com/office/officeart/2008/layout/VerticalCurvedList"/>
    <dgm:cxn modelId="{E858B1B2-9A94-41DC-B21A-51E07856275D}" type="presParOf" srcId="{BD969B81-56B5-4CC5-91ED-88F8F926458B}" destId="{3C5D17EB-2387-4128-A297-D2F67273B0E0}" srcOrd="5" destOrd="0" presId="urn:microsoft.com/office/officeart/2008/layout/VerticalCurvedList"/>
    <dgm:cxn modelId="{D5D61E73-7B1B-4561-9736-7560083D6431}" type="presParOf" srcId="{BD969B81-56B5-4CC5-91ED-88F8F926458B}" destId="{73AF1318-DB13-46B7-BC2D-1B3DFA473BE7}" srcOrd="6" destOrd="0" presId="urn:microsoft.com/office/officeart/2008/layout/VerticalCurvedList"/>
    <dgm:cxn modelId="{94893644-49C4-4985-8389-807854A82F71}" type="presParOf" srcId="{73AF1318-DB13-46B7-BC2D-1B3DFA473BE7}" destId="{D9CD24C9-3F96-406E-92D8-4C417F9A2032}" srcOrd="0" destOrd="0" presId="urn:microsoft.com/office/officeart/2008/layout/VerticalCurvedList"/>
    <dgm:cxn modelId="{39CDDF4B-65EE-42E9-8975-C02B72DD20C9}" type="presParOf" srcId="{BD969B81-56B5-4CC5-91ED-88F8F926458B}" destId="{52180A5E-AB84-48FF-BBBF-1780AE499F17}" srcOrd="7" destOrd="0" presId="urn:microsoft.com/office/officeart/2008/layout/VerticalCurvedList"/>
    <dgm:cxn modelId="{58E219DD-E4EC-4A6A-9489-8C4C8238B058}" type="presParOf" srcId="{BD969B81-56B5-4CC5-91ED-88F8F926458B}" destId="{B7EDBCA9-61AF-4399-B592-179DEBE20DFF}" srcOrd="8" destOrd="0" presId="urn:microsoft.com/office/officeart/2008/layout/VerticalCurvedList"/>
    <dgm:cxn modelId="{98940261-F07E-4A0B-BC46-9A54229B70A4}" type="presParOf" srcId="{B7EDBCA9-61AF-4399-B592-179DEBE20DFF}" destId="{2CF04CEE-939A-4BD0-9CD6-3E8491AB0F0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FB821D0-B543-4D89-B758-F121A80F8554}" type="doc">
      <dgm:prSet loTypeId="urn:microsoft.com/office/officeart/2008/layout/VerticalCurvedList" loCatId="list" qsTypeId="urn:microsoft.com/office/officeart/2005/8/quickstyle/3d1" qsCatId="3D" csTypeId="urn:microsoft.com/office/officeart/2005/8/colors/accent3_5" csCatId="accent3" phldr="1"/>
      <dgm:spPr/>
      <dgm:t>
        <a:bodyPr/>
        <a:lstStyle/>
        <a:p>
          <a:endParaRPr lang="en-US"/>
        </a:p>
      </dgm:t>
    </dgm:pt>
    <dgm:pt modelId="{7760F043-71E4-41A2-A77A-F78A186E435F}">
      <dgm:prSet custT="1"/>
      <dgm:spPr/>
      <dgm:t>
        <a:bodyPr/>
        <a:lstStyle/>
        <a:p>
          <a:r>
            <a:rPr lang="ar-SA" sz="2000" smtClean="0">
              <a:solidFill>
                <a:schemeClr val="tx1"/>
              </a:solidFill>
              <a:cs typeface="AL-Mohanad Black" pitchFamily="2" charset="-78"/>
            </a:rPr>
            <a:t>للمنظمة قيد الانشاء</a:t>
          </a:r>
          <a:endParaRPr lang="en-US" sz="2000" dirty="0">
            <a:solidFill>
              <a:schemeClr val="tx1"/>
            </a:solidFill>
            <a:cs typeface="AL-Mohanad Black" pitchFamily="2" charset="-78"/>
          </a:endParaRPr>
        </a:p>
      </dgm:t>
    </dgm:pt>
    <dgm:pt modelId="{BEAF6718-B2E4-4F16-B7E4-F72EF6D10BF2}" type="parTrans" cxnId="{D5F9870D-8AD0-44B4-A2AF-F1542E3F8A0C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843E393A-0C22-475A-ABE4-5AB0DA50F75C}" type="sibTrans" cxnId="{D5F9870D-8AD0-44B4-A2AF-F1542E3F8A0C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A18FBB66-BADF-4DE4-86CB-BC5ED35D2903}">
      <dgm:prSet custT="1"/>
      <dgm:spPr>
        <a:solidFill>
          <a:srgbClr val="FF0000"/>
        </a:solidFill>
      </dgm:spPr>
      <dgm:t>
        <a:bodyPr/>
        <a:lstStyle/>
        <a:p>
          <a:r>
            <a:rPr lang="ar-SA" sz="2400" smtClean="0">
              <a:solidFill>
                <a:schemeClr val="bg1"/>
              </a:solidFill>
              <a:cs typeface="AL-Mohanad Black" pitchFamily="2" charset="-78"/>
            </a:rPr>
            <a:t>للإدارة التنفيذية</a:t>
          </a:r>
          <a:endParaRPr lang="en-US" sz="2400" dirty="0">
            <a:solidFill>
              <a:schemeClr val="bg1"/>
            </a:solidFill>
            <a:cs typeface="AL-Mohanad Black" pitchFamily="2" charset="-78"/>
          </a:endParaRPr>
        </a:p>
      </dgm:t>
    </dgm:pt>
    <dgm:pt modelId="{BE5A4B9D-5EB0-446F-AACE-9BBFE6E78A81}" type="parTrans" cxnId="{69037EF9-C704-4D1B-BEC1-62D91EC9BEF4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8CD857FC-80ED-4655-9629-FED61C39E7FF}" type="sibTrans" cxnId="{69037EF9-C704-4D1B-BEC1-62D91EC9BEF4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259A669C-A9CB-49DE-A06D-5A0BA445BF33}">
      <dgm:prSet custT="1"/>
      <dgm:spPr/>
      <dgm:t>
        <a:bodyPr/>
        <a:lstStyle/>
        <a:p>
          <a:r>
            <a:rPr lang="ar-SA" sz="2000" smtClean="0">
              <a:solidFill>
                <a:schemeClr val="tx1"/>
              </a:solidFill>
              <a:cs typeface="AL-Mohanad Black" pitchFamily="2" charset="-78"/>
            </a:rPr>
            <a:t>للجهة المشرفة والداعمين</a:t>
          </a:r>
          <a:endParaRPr lang="en-US" sz="2000" dirty="0">
            <a:solidFill>
              <a:schemeClr val="tx1"/>
            </a:solidFill>
            <a:cs typeface="AL-Mohanad Black" pitchFamily="2" charset="-78"/>
          </a:endParaRPr>
        </a:p>
      </dgm:t>
    </dgm:pt>
    <dgm:pt modelId="{C7DA9354-9133-4DE8-8D02-8ECD8E51A19C}" type="parTrans" cxnId="{9AE963BB-D1F8-4B5C-9737-B00E4D4B9036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2859FFC5-5C80-4BD9-A98A-5074633B10AC}" type="sibTrans" cxnId="{9AE963BB-D1F8-4B5C-9737-B00E4D4B9036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04DF773D-1456-47F5-ABAF-4BB4484FF36A}">
      <dgm:prSet custT="1"/>
      <dgm:spPr/>
      <dgm:t>
        <a:bodyPr/>
        <a:lstStyle/>
        <a:p>
          <a:r>
            <a:rPr lang="ar-SA" sz="2000" smtClean="0">
              <a:solidFill>
                <a:schemeClr val="tx1"/>
              </a:solidFill>
              <a:cs typeface="AL-Mohanad Black" pitchFamily="2" charset="-78"/>
            </a:rPr>
            <a:t>للمستفيدين</a:t>
          </a:r>
          <a:r>
            <a:rPr lang="ar-SA" sz="2000" smtClean="0">
              <a:solidFill>
                <a:schemeClr val="tx1"/>
              </a:solidFill>
            </a:rPr>
            <a:t> </a:t>
          </a:r>
          <a:r>
            <a:rPr lang="ar-SA" sz="2000" smtClean="0">
              <a:solidFill>
                <a:schemeClr val="tx1"/>
              </a:solidFill>
              <a:cs typeface="AL-Mohanad Black" pitchFamily="2" charset="-78"/>
            </a:rPr>
            <a:t>والمجتمع</a:t>
          </a:r>
          <a:endParaRPr lang="en-US" sz="2000" dirty="0">
            <a:solidFill>
              <a:schemeClr val="tx1"/>
            </a:solidFill>
            <a:cs typeface="AL-Mohanad Black" pitchFamily="2" charset="-78"/>
          </a:endParaRPr>
        </a:p>
      </dgm:t>
    </dgm:pt>
    <dgm:pt modelId="{3A96CD95-1BBC-416C-9FF3-534BDB8A5B66}" type="parTrans" cxnId="{D7395A29-0EFD-4074-822A-EE6450BD7FDE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613C2219-CA5D-4557-9492-C3481091B705}" type="sibTrans" cxnId="{D7395A29-0EFD-4074-822A-EE6450BD7FDE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9C3C5B87-AD4F-4B65-BF27-67E712ED9227}">
      <dgm:prSet custT="1"/>
      <dgm:spPr/>
      <dgm:t>
        <a:bodyPr/>
        <a:lstStyle/>
        <a:p>
          <a:r>
            <a:rPr lang="ar-SA" sz="2000" smtClean="0">
              <a:solidFill>
                <a:schemeClr val="tx1"/>
              </a:solidFill>
              <a:cs typeface="AL-Mohanad Black" pitchFamily="2" charset="-78"/>
            </a:rPr>
            <a:t>الداخلية</a:t>
          </a:r>
          <a:endParaRPr lang="en-US" sz="2000">
            <a:solidFill>
              <a:schemeClr val="tx1"/>
            </a:solidFill>
          </a:endParaRPr>
        </a:p>
      </dgm:t>
    </dgm:pt>
    <dgm:pt modelId="{51466C96-2B8E-4AE0-8699-3C49DD2C8E7E}" type="parTrans" cxnId="{F977AB5E-781B-4A74-B813-C24B3588B627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589FC9E6-BEB0-43B3-B390-D5CA023C9D68}" type="sibTrans" cxnId="{F977AB5E-781B-4A74-B813-C24B3588B627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4ECD3A49-ABDE-4461-A0E5-511C6645CBE9}" type="pres">
      <dgm:prSet presAssocID="{2FB821D0-B543-4D89-B758-F121A80F855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B96DF440-96C9-4EAB-B90A-ABB9AF862042}" type="pres">
      <dgm:prSet presAssocID="{2FB821D0-B543-4D89-B758-F121A80F8554}" presName="Name1" presStyleCnt="0"/>
      <dgm:spPr/>
      <dgm:t>
        <a:bodyPr/>
        <a:lstStyle/>
        <a:p>
          <a:endParaRPr lang="en-US"/>
        </a:p>
      </dgm:t>
    </dgm:pt>
    <dgm:pt modelId="{356DECA8-EB19-471D-85F3-B0AA5917438E}" type="pres">
      <dgm:prSet presAssocID="{2FB821D0-B543-4D89-B758-F121A80F8554}" presName="cycle" presStyleCnt="0"/>
      <dgm:spPr/>
      <dgm:t>
        <a:bodyPr/>
        <a:lstStyle/>
        <a:p>
          <a:endParaRPr lang="en-US"/>
        </a:p>
      </dgm:t>
    </dgm:pt>
    <dgm:pt modelId="{890A82FC-B7DF-4CD5-AA54-CAFB6EC8C327}" type="pres">
      <dgm:prSet presAssocID="{2FB821D0-B543-4D89-B758-F121A80F8554}" presName="srcNode" presStyleLbl="node1" presStyleIdx="0" presStyleCnt="5"/>
      <dgm:spPr/>
      <dgm:t>
        <a:bodyPr/>
        <a:lstStyle/>
        <a:p>
          <a:endParaRPr lang="en-US"/>
        </a:p>
      </dgm:t>
    </dgm:pt>
    <dgm:pt modelId="{1DAE230A-79FB-4340-BE2E-13FCB90E4E69}" type="pres">
      <dgm:prSet presAssocID="{2FB821D0-B543-4D89-B758-F121A80F8554}" presName="conn" presStyleLbl="parChTrans1D2" presStyleIdx="0" presStyleCnt="1"/>
      <dgm:spPr/>
      <dgm:t>
        <a:bodyPr/>
        <a:lstStyle/>
        <a:p>
          <a:endParaRPr lang="en-US"/>
        </a:p>
      </dgm:t>
    </dgm:pt>
    <dgm:pt modelId="{27FFE75A-615A-464D-99AD-526202B64829}" type="pres">
      <dgm:prSet presAssocID="{2FB821D0-B543-4D89-B758-F121A80F8554}" presName="extraNode" presStyleLbl="node1" presStyleIdx="0" presStyleCnt="5"/>
      <dgm:spPr/>
      <dgm:t>
        <a:bodyPr/>
        <a:lstStyle/>
        <a:p>
          <a:endParaRPr lang="en-US"/>
        </a:p>
      </dgm:t>
    </dgm:pt>
    <dgm:pt modelId="{AA6ED799-9C4C-4931-B57D-97D22A278AEE}" type="pres">
      <dgm:prSet presAssocID="{2FB821D0-B543-4D89-B758-F121A80F8554}" presName="dstNode" presStyleLbl="node1" presStyleIdx="0" presStyleCnt="5"/>
      <dgm:spPr/>
      <dgm:t>
        <a:bodyPr/>
        <a:lstStyle/>
        <a:p>
          <a:endParaRPr lang="en-US"/>
        </a:p>
      </dgm:t>
    </dgm:pt>
    <dgm:pt modelId="{5A6551E0-E1F8-4464-A82B-1D48E03799D6}" type="pres">
      <dgm:prSet presAssocID="{9C3C5B87-AD4F-4B65-BF27-67E712ED9227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249812-1462-4E6C-B5E2-0635049D68BB}" type="pres">
      <dgm:prSet presAssocID="{9C3C5B87-AD4F-4B65-BF27-67E712ED9227}" presName="accent_1" presStyleCnt="0"/>
      <dgm:spPr/>
      <dgm:t>
        <a:bodyPr/>
        <a:lstStyle/>
        <a:p>
          <a:endParaRPr lang="en-US"/>
        </a:p>
      </dgm:t>
    </dgm:pt>
    <dgm:pt modelId="{DEC3729A-0E77-42A2-B3DC-02F9C9AFEF44}" type="pres">
      <dgm:prSet presAssocID="{9C3C5B87-AD4F-4B65-BF27-67E712ED9227}" presName="accentRepeatNode" presStyleLbl="solidFgAcc1" presStyleIdx="0" presStyleCnt="5"/>
      <dgm:spPr/>
      <dgm:t>
        <a:bodyPr/>
        <a:lstStyle/>
        <a:p>
          <a:endParaRPr lang="en-US"/>
        </a:p>
      </dgm:t>
    </dgm:pt>
    <dgm:pt modelId="{E860E2E9-82CA-4300-BDFC-C25EFB650416}" type="pres">
      <dgm:prSet presAssocID="{7760F043-71E4-41A2-A77A-F78A186E435F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F3120E-4CAF-4844-A4CA-8CE02B95CD8E}" type="pres">
      <dgm:prSet presAssocID="{7760F043-71E4-41A2-A77A-F78A186E435F}" presName="accent_2" presStyleCnt="0"/>
      <dgm:spPr/>
      <dgm:t>
        <a:bodyPr/>
        <a:lstStyle/>
        <a:p>
          <a:endParaRPr lang="en-US"/>
        </a:p>
      </dgm:t>
    </dgm:pt>
    <dgm:pt modelId="{890BDDE2-8992-4119-B89E-8F76CFA69238}" type="pres">
      <dgm:prSet presAssocID="{7760F043-71E4-41A2-A77A-F78A186E435F}" presName="accentRepeatNode" presStyleLbl="solidFgAcc1" presStyleIdx="1" presStyleCnt="5"/>
      <dgm:spPr/>
      <dgm:t>
        <a:bodyPr/>
        <a:lstStyle/>
        <a:p>
          <a:endParaRPr lang="en-US"/>
        </a:p>
      </dgm:t>
    </dgm:pt>
    <dgm:pt modelId="{0453ECFE-1E01-47B6-8DFB-B4F96DBED5D3}" type="pres">
      <dgm:prSet presAssocID="{A18FBB66-BADF-4DE4-86CB-BC5ED35D2903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D731DF-54D5-4CBF-9620-BBE1F4CF7115}" type="pres">
      <dgm:prSet presAssocID="{A18FBB66-BADF-4DE4-86CB-BC5ED35D2903}" presName="accent_3" presStyleCnt="0"/>
      <dgm:spPr/>
      <dgm:t>
        <a:bodyPr/>
        <a:lstStyle/>
        <a:p>
          <a:endParaRPr lang="en-US"/>
        </a:p>
      </dgm:t>
    </dgm:pt>
    <dgm:pt modelId="{9B805560-B4AC-47CC-8EEF-9926BCE483A6}" type="pres">
      <dgm:prSet presAssocID="{A18FBB66-BADF-4DE4-86CB-BC5ED35D2903}" presName="accentRepeatNode" presStyleLbl="solidFgAcc1" presStyleIdx="2" presStyleCnt="5"/>
      <dgm:spPr/>
      <dgm:t>
        <a:bodyPr/>
        <a:lstStyle/>
        <a:p>
          <a:endParaRPr lang="en-US"/>
        </a:p>
      </dgm:t>
    </dgm:pt>
    <dgm:pt modelId="{D785537C-E6C8-4845-9810-5CD99B141BA3}" type="pres">
      <dgm:prSet presAssocID="{259A669C-A9CB-49DE-A06D-5A0BA445BF33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6E22A5-A964-4B50-A659-B14A3B1793A6}" type="pres">
      <dgm:prSet presAssocID="{259A669C-A9CB-49DE-A06D-5A0BA445BF33}" presName="accent_4" presStyleCnt="0"/>
      <dgm:spPr/>
      <dgm:t>
        <a:bodyPr/>
        <a:lstStyle/>
        <a:p>
          <a:endParaRPr lang="en-US"/>
        </a:p>
      </dgm:t>
    </dgm:pt>
    <dgm:pt modelId="{B9668BBE-B7B0-4BC0-ADC1-004A6B610DE2}" type="pres">
      <dgm:prSet presAssocID="{259A669C-A9CB-49DE-A06D-5A0BA445BF33}" presName="accentRepeatNode" presStyleLbl="solidFgAcc1" presStyleIdx="3" presStyleCnt="5"/>
      <dgm:spPr/>
      <dgm:t>
        <a:bodyPr/>
        <a:lstStyle/>
        <a:p>
          <a:endParaRPr lang="en-US"/>
        </a:p>
      </dgm:t>
    </dgm:pt>
    <dgm:pt modelId="{62B36809-74F1-4FA8-AE66-ECF1511EC7A2}" type="pres">
      <dgm:prSet presAssocID="{04DF773D-1456-47F5-ABAF-4BB4484FF36A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560DE3-2427-4BE4-B24F-A38A5471AD74}" type="pres">
      <dgm:prSet presAssocID="{04DF773D-1456-47F5-ABAF-4BB4484FF36A}" presName="accent_5" presStyleCnt="0"/>
      <dgm:spPr/>
      <dgm:t>
        <a:bodyPr/>
        <a:lstStyle/>
        <a:p>
          <a:endParaRPr lang="en-US"/>
        </a:p>
      </dgm:t>
    </dgm:pt>
    <dgm:pt modelId="{116D6658-8535-43D1-86EF-CBEF583D749D}" type="pres">
      <dgm:prSet presAssocID="{04DF773D-1456-47F5-ABAF-4BB4484FF36A}" presName="accentRepeatNode" presStyleLbl="solidFgAcc1" presStyleIdx="4" presStyleCnt="5"/>
      <dgm:spPr/>
      <dgm:t>
        <a:bodyPr/>
        <a:lstStyle/>
        <a:p>
          <a:endParaRPr lang="en-US"/>
        </a:p>
      </dgm:t>
    </dgm:pt>
  </dgm:ptLst>
  <dgm:cxnLst>
    <dgm:cxn modelId="{D7395A29-0EFD-4074-822A-EE6450BD7FDE}" srcId="{2FB821D0-B543-4D89-B758-F121A80F8554}" destId="{04DF773D-1456-47F5-ABAF-4BB4484FF36A}" srcOrd="4" destOrd="0" parTransId="{3A96CD95-1BBC-416C-9FF3-534BDB8A5B66}" sibTransId="{613C2219-CA5D-4557-9492-C3481091B705}"/>
    <dgm:cxn modelId="{2159B365-8B11-4436-B54B-D1460D7A8FF8}" type="presOf" srcId="{7760F043-71E4-41A2-A77A-F78A186E435F}" destId="{E860E2E9-82CA-4300-BDFC-C25EFB650416}" srcOrd="0" destOrd="0" presId="urn:microsoft.com/office/officeart/2008/layout/VerticalCurvedList"/>
    <dgm:cxn modelId="{31178718-B9CF-448F-A754-55CAD4080750}" type="presOf" srcId="{A18FBB66-BADF-4DE4-86CB-BC5ED35D2903}" destId="{0453ECFE-1E01-47B6-8DFB-B4F96DBED5D3}" srcOrd="0" destOrd="0" presId="urn:microsoft.com/office/officeart/2008/layout/VerticalCurvedList"/>
    <dgm:cxn modelId="{D5F9870D-8AD0-44B4-A2AF-F1542E3F8A0C}" srcId="{2FB821D0-B543-4D89-B758-F121A80F8554}" destId="{7760F043-71E4-41A2-A77A-F78A186E435F}" srcOrd="1" destOrd="0" parTransId="{BEAF6718-B2E4-4F16-B7E4-F72EF6D10BF2}" sibTransId="{843E393A-0C22-475A-ABE4-5AB0DA50F75C}"/>
    <dgm:cxn modelId="{80381C95-45CC-4384-9B00-1D540480104B}" type="presOf" srcId="{589FC9E6-BEB0-43B3-B390-D5CA023C9D68}" destId="{1DAE230A-79FB-4340-BE2E-13FCB90E4E69}" srcOrd="0" destOrd="0" presId="urn:microsoft.com/office/officeart/2008/layout/VerticalCurvedList"/>
    <dgm:cxn modelId="{A82CD093-3E95-4186-B126-06405F1BDCE8}" type="presOf" srcId="{04DF773D-1456-47F5-ABAF-4BB4484FF36A}" destId="{62B36809-74F1-4FA8-AE66-ECF1511EC7A2}" srcOrd="0" destOrd="0" presId="urn:microsoft.com/office/officeart/2008/layout/VerticalCurvedList"/>
    <dgm:cxn modelId="{69037EF9-C704-4D1B-BEC1-62D91EC9BEF4}" srcId="{2FB821D0-B543-4D89-B758-F121A80F8554}" destId="{A18FBB66-BADF-4DE4-86CB-BC5ED35D2903}" srcOrd="2" destOrd="0" parTransId="{BE5A4B9D-5EB0-446F-AACE-9BBFE6E78A81}" sibTransId="{8CD857FC-80ED-4655-9629-FED61C39E7FF}"/>
    <dgm:cxn modelId="{51BD4591-E25E-41F1-83DF-FCC56D02D6EE}" type="presOf" srcId="{9C3C5B87-AD4F-4B65-BF27-67E712ED9227}" destId="{5A6551E0-E1F8-4464-A82B-1D48E03799D6}" srcOrd="0" destOrd="0" presId="urn:microsoft.com/office/officeart/2008/layout/VerticalCurvedList"/>
    <dgm:cxn modelId="{9AE963BB-D1F8-4B5C-9737-B00E4D4B9036}" srcId="{2FB821D0-B543-4D89-B758-F121A80F8554}" destId="{259A669C-A9CB-49DE-A06D-5A0BA445BF33}" srcOrd="3" destOrd="0" parTransId="{C7DA9354-9133-4DE8-8D02-8ECD8E51A19C}" sibTransId="{2859FFC5-5C80-4BD9-A98A-5074633B10AC}"/>
    <dgm:cxn modelId="{44BE69CB-F0D1-4D64-AAA9-F6A479AD118F}" type="presOf" srcId="{259A669C-A9CB-49DE-A06D-5A0BA445BF33}" destId="{D785537C-E6C8-4845-9810-5CD99B141BA3}" srcOrd="0" destOrd="0" presId="urn:microsoft.com/office/officeart/2008/layout/VerticalCurvedList"/>
    <dgm:cxn modelId="{7C6DA139-E3CA-40E2-AF08-5ABCE11DDBD1}" type="presOf" srcId="{2FB821D0-B543-4D89-B758-F121A80F8554}" destId="{4ECD3A49-ABDE-4461-A0E5-511C6645CBE9}" srcOrd="0" destOrd="0" presId="urn:microsoft.com/office/officeart/2008/layout/VerticalCurvedList"/>
    <dgm:cxn modelId="{F977AB5E-781B-4A74-B813-C24B3588B627}" srcId="{2FB821D0-B543-4D89-B758-F121A80F8554}" destId="{9C3C5B87-AD4F-4B65-BF27-67E712ED9227}" srcOrd="0" destOrd="0" parTransId="{51466C96-2B8E-4AE0-8699-3C49DD2C8E7E}" sibTransId="{589FC9E6-BEB0-43B3-B390-D5CA023C9D68}"/>
    <dgm:cxn modelId="{D8F8C814-2CAC-4536-A1B6-ED4AC1D20559}" type="presParOf" srcId="{4ECD3A49-ABDE-4461-A0E5-511C6645CBE9}" destId="{B96DF440-96C9-4EAB-B90A-ABB9AF862042}" srcOrd="0" destOrd="0" presId="urn:microsoft.com/office/officeart/2008/layout/VerticalCurvedList"/>
    <dgm:cxn modelId="{EE90F712-CB36-43AA-8DFF-732B63AE1985}" type="presParOf" srcId="{B96DF440-96C9-4EAB-B90A-ABB9AF862042}" destId="{356DECA8-EB19-471D-85F3-B0AA5917438E}" srcOrd="0" destOrd="0" presId="urn:microsoft.com/office/officeart/2008/layout/VerticalCurvedList"/>
    <dgm:cxn modelId="{710EDC21-FE60-4610-9AB4-E073D76EE104}" type="presParOf" srcId="{356DECA8-EB19-471D-85F3-B0AA5917438E}" destId="{890A82FC-B7DF-4CD5-AA54-CAFB6EC8C327}" srcOrd="0" destOrd="0" presId="urn:microsoft.com/office/officeart/2008/layout/VerticalCurvedList"/>
    <dgm:cxn modelId="{050B50AB-BFAC-4C88-B940-B7AE05D732FF}" type="presParOf" srcId="{356DECA8-EB19-471D-85F3-B0AA5917438E}" destId="{1DAE230A-79FB-4340-BE2E-13FCB90E4E69}" srcOrd="1" destOrd="0" presId="urn:microsoft.com/office/officeart/2008/layout/VerticalCurvedList"/>
    <dgm:cxn modelId="{05BBE975-F7CA-4E93-B17F-5E5CFC3A168F}" type="presParOf" srcId="{356DECA8-EB19-471D-85F3-B0AA5917438E}" destId="{27FFE75A-615A-464D-99AD-526202B64829}" srcOrd="2" destOrd="0" presId="urn:microsoft.com/office/officeart/2008/layout/VerticalCurvedList"/>
    <dgm:cxn modelId="{3D5E07DA-A013-47C2-AEC0-E0C3B3D7EACA}" type="presParOf" srcId="{356DECA8-EB19-471D-85F3-B0AA5917438E}" destId="{AA6ED799-9C4C-4931-B57D-97D22A278AEE}" srcOrd="3" destOrd="0" presId="urn:microsoft.com/office/officeart/2008/layout/VerticalCurvedList"/>
    <dgm:cxn modelId="{CDD08811-24AE-44C6-83BD-4E74BAC7E0F4}" type="presParOf" srcId="{B96DF440-96C9-4EAB-B90A-ABB9AF862042}" destId="{5A6551E0-E1F8-4464-A82B-1D48E03799D6}" srcOrd="1" destOrd="0" presId="urn:microsoft.com/office/officeart/2008/layout/VerticalCurvedList"/>
    <dgm:cxn modelId="{DA9D7624-CF29-4C36-B041-416DCBC96E80}" type="presParOf" srcId="{B96DF440-96C9-4EAB-B90A-ABB9AF862042}" destId="{1C249812-1462-4E6C-B5E2-0635049D68BB}" srcOrd="2" destOrd="0" presId="urn:microsoft.com/office/officeart/2008/layout/VerticalCurvedList"/>
    <dgm:cxn modelId="{76F64074-59FA-4DFC-83B3-EC257B33B3BE}" type="presParOf" srcId="{1C249812-1462-4E6C-B5E2-0635049D68BB}" destId="{DEC3729A-0E77-42A2-B3DC-02F9C9AFEF44}" srcOrd="0" destOrd="0" presId="urn:microsoft.com/office/officeart/2008/layout/VerticalCurvedList"/>
    <dgm:cxn modelId="{E81E50E5-85FF-4990-950D-373DD7F3551B}" type="presParOf" srcId="{B96DF440-96C9-4EAB-B90A-ABB9AF862042}" destId="{E860E2E9-82CA-4300-BDFC-C25EFB650416}" srcOrd="3" destOrd="0" presId="urn:microsoft.com/office/officeart/2008/layout/VerticalCurvedList"/>
    <dgm:cxn modelId="{4B7F82AB-D8DC-417A-9538-94448EDB95F9}" type="presParOf" srcId="{B96DF440-96C9-4EAB-B90A-ABB9AF862042}" destId="{BEF3120E-4CAF-4844-A4CA-8CE02B95CD8E}" srcOrd="4" destOrd="0" presId="urn:microsoft.com/office/officeart/2008/layout/VerticalCurvedList"/>
    <dgm:cxn modelId="{A1CC0F7B-D682-48F7-A6E4-8D633DA9A4E8}" type="presParOf" srcId="{BEF3120E-4CAF-4844-A4CA-8CE02B95CD8E}" destId="{890BDDE2-8992-4119-B89E-8F76CFA69238}" srcOrd="0" destOrd="0" presId="urn:microsoft.com/office/officeart/2008/layout/VerticalCurvedList"/>
    <dgm:cxn modelId="{F12FB46D-0CD9-421D-8094-28AB1F05255E}" type="presParOf" srcId="{B96DF440-96C9-4EAB-B90A-ABB9AF862042}" destId="{0453ECFE-1E01-47B6-8DFB-B4F96DBED5D3}" srcOrd="5" destOrd="0" presId="urn:microsoft.com/office/officeart/2008/layout/VerticalCurvedList"/>
    <dgm:cxn modelId="{9F818293-718B-4A7F-9E44-690BE3D1D35B}" type="presParOf" srcId="{B96DF440-96C9-4EAB-B90A-ABB9AF862042}" destId="{F3D731DF-54D5-4CBF-9620-BBE1F4CF7115}" srcOrd="6" destOrd="0" presId="urn:microsoft.com/office/officeart/2008/layout/VerticalCurvedList"/>
    <dgm:cxn modelId="{6A68B4A3-8DF1-416A-9A94-BEC13BD3E93E}" type="presParOf" srcId="{F3D731DF-54D5-4CBF-9620-BBE1F4CF7115}" destId="{9B805560-B4AC-47CC-8EEF-9926BCE483A6}" srcOrd="0" destOrd="0" presId="urn:microsoft.com/office/officeart/2008/layout/VerticalCurvedList"/>
    <dgm:cxn modelId="{D78C8C1D-4D36-4807-A0E8-1DE4A521B4D9}" type="presParOf" srcId="{B96DF440-96C9-4EAB-B90A-ABB9AF862042}" destId="{D785537C-E6C8-4845-9810-5CD99B141BA3}" srcOrd="7" destOrd="0" presId="urn:microsoft.com/office/officeart/2008/layout/VerticalCurvedList"/>
    <dgm:cxn modelId="{E8F6545F-191C-4AB0-80EC-C798A2E085FA}" type="presParOf" srcId="{B96DF440-96C9-4EAB-B90A-ABB9AF862042}" destId="{D46E22A5-A964-4B50-A659-B14A3B1793A6}" srcOrd="8" destOrd="0" presId="urn:microsoft.com/office/officeart/2008/layout/VerticalCurvedList"/>
    <dgm:cxn modelId="{46D0EA5E-B553-4C09-B047-ED7186B18425}" type="presParOf" srcId="{D46E22A5-A964-4B50-A659-B14A3B1793A6}" destId="{B9668BBE-B7B0-4BC0-ADC1-004A6B610DE2}" srcOrd="0" destOrd="0" presId="urn:microsoft.com/office/officeart/2008/layout/VerticalCurvedList"/>
    <dgm:cxn modelId="{9A00AD36-A0D8-4AD8-BF7C-1D566D83BF68}" type="presParOf" srcId="{B96DF440-96C9-4EAB-B90A-ABB9AF862042}" destId="{62B36809-74F1-4FA8-AE66-ECF1511EC7A2}" srcOrd="9" destOrd="0" presId="urn:microsoft.com/office/officeart/2008/layout/VerticalCurvedList"/>
    <dgm:cxn modelId="{D725042E-0737-4E9C-A5F0-D90B40C97D5E}" type="presParOf" srcId="{B96DF440-96C9-4EAB-B90A-ABB9AF862042}" destId="{8E560DE3-2427-4BE4-B24F-A38A5471AD74}" srcOrd="10" destOrd="0" presId="urn:microsoft.com/office/officeart/2008/layout/VerticalCurvedList"/>
    <dgm:cxn modelId="{D130E499-133A-41AA-AE20-6A33E7AE6CA8}" type="presParOf" srcId="{8E560DE3-2427-4BE4-B24F-A38A5471AD74}" destId="{116D6658-8535-43D1-86EF-CBEF583D749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3772D57F-40B4-41E3-AAF9-8034ED99928A}" type="doc">
      <dgm:prSet loTypeId="urn:microsoft.com/office/officeart/2005/8/layout/radial5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5085994-07B4-4BD4-9E08-256DE4CEC4EA}">
      <dgm:prSet phldrT="[نص]"/>
      <dgm:spPr/>
      <dgm:t>
        <a:bodyPr/>
        <a:lstStyle/>
        <a:p>
          <a:pPr rtl="1"/>
          <a:r>
            <a:rPr lang="ar-SA" b="1" dirty="0" smtClean="0">
              <a:latin typeface="AL-Mohanad Bold"/>
              <a:cs typeface="AL-Mohanad Black" pitchFamily="2" charset="-78"/>
            </a:rPr>
            <a:t>مهام المجلس التأسيسي</a:t>
          </a:r>
          <a:endParaRPr lang="en-US" b="1" dirty="0">
            <a:latin typeface="AL-Mohanad Bold"/>
            <a:cs typeface="AL-Mohanad Black" pitchFamily="2" charset="-78"/>
          </a:endParaRPr>
        </a:p>
      </dgm:t>
    </dgm:pt>
    <dgm:pt modelId="{69B744DF-44AD-45D1-92AE-8F97B888F018}" type="parTrans" cxnId="{74614B15-8530-418D-AA05-544C77CDD792}">
      <dgm:prSet/>
      <dgm:spPr/>
      <dgm:t>
        <a:bodyPr/>
        <a:lstStyle/>
        <a:p>
          <a:pPr rtl="1"/>
          <a:endParaRPr lang="en-US">
            <a:solidFill>
              <a:schemeClr val="tx1"/>
            </a:solidFill>
            <a:latin typeface="AL-Mohanad Bold"/>
            <a:cs typeface="AL-Mohanad Black" pitchFamily="2" charset="-78"/>
          </a:endParaRPr>
        </a:p>
      </dgm:t>
    </dgm:pt>
    <dgm:pt modelId="{EADC9DA9-130C-40EE-83F8-AC7258309DA3}" type="sibTrans" cxnId="{74614B15-8530-418D-AA05-544C77CDD792}">
      <dgm:prSet/>
      <dgm:spPr/>
      <dgm:t>
        <a:bodyPr/>
        <a:lstStyle/>
        <a:p>
          <a:pPr rtl="1"/>
          <a:endParaRPr lang="en-US">
            <a:solidFill>
              <a:schemeClr val="tx1"/>
            </a:solidFill>
            <a:latin typeface="AL-Mohanad Bold"/>
            <a:cs typeface="AL-Mohanad Black" pitchFamily="2" charset="-78"/>
          </a:endParaRPr>
        </a:p>
      </dgm:t>
    </dgm:pt>
    <dgm:pt modelId="{AF50C7A0-ABE1-449E-86B2-DDBEE992E8BC}">
      <dgm:prSet phldrT="[نص]" custT="1"/>
      <dgm:spPr/>
      <dgm:t>
        <a:bodyPr/>
        <a:lstStyle/>
        <a:p>
          <a:pPr marL="0" marR="0" indent="0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SA" sz="2000" b="1" smtClean="0">
              <a:latin typeface="AL-Mohanad Bold"/>
              <a:cs typeface="AL-Mohanad Black" pitchFamily="2" charset="-78"/>
            </a:rPr>
            <a:t>بناء السياسات والغايات</a:t>
          </a:r>
          <a:endParaRPr lang="en-US" sz="2000" b="1" smtClean="0">
            <a:latin typeface="AL-Mohanad Bold"/>
            <a:cs typeface="AL-Mohanad Black" pitchFamily="2" charset="-78"/>
          </a:endParaRPr>
        </a:p>
        <a:p>
          <a:pPr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dirty="0">
            <a:latin typeface="AL-Mohanad Bold"/>
            <a:cs typeface="AL-Mohanad Black" pitchFamily="2" charset="-78"/>
          </a:endParaRPr>
        </a:p>
      </dgm:t>
    </dgm:pt>
    <dgm:pt modelId="{ACEDA58E-D68D-49E3-972B-BC75C07A7B9E}" type="parTrans" cxnId="{BECDA8D6-A22C-4944-B214-86EB34A73CE7}">
      <dgm:prSet/>
      <dgm:spPr/>
      <dgm:t>
        <a:bodyPr/>
        <a:lstStyle/>
        <a:p>
          <a:pPr rtl="1"/>
          <a:endParaRPr lang="en-US">
            <a:solidFill>
              <a:schemeClr val="tx1"/>
            </a:solidFill>
            <a:latin typeface="AL-Mohanad Bold"/>
            <a:cs typeface="AL-Mohanad Black" pitchFamily="2" charset="-78"/>
          </a:endParaRPr>
        </a:p>
      </dgm:t>
    </dgm:pt>
    <dgm:pt modelId="{0998C37B-3F3A-4B04-8185-FC02DB539383}" type="sibTrans" cxnId="{BECDA8D6-A22C-4944-B214-86EB34A73CE7}">
      <dgm:prSet/>
      <dgm:spPr/>
      <dgm:t>
        <a:bodyPr/>
        <a:lstStyle/>
        <a:p>
          <a:pPr rtl="1"/>
          <a:endParaRPr lang="en-US">
            <a:solidFill>
              <a:schemeClr val="tx1"/>
            </a:solidFill>
            <a:latin typeface="AL-Mohanad Bold"/>
            <a:cs typeface="AL-Mohanad Black" pitchFamily="2" charset="-78"/>
          </a:endParaRPr>
        </a:p>
      </dgm:t>
    </dgm:pt>
    <dgm:pt modelId="{89BCFC08-99C2-456D-811B-DB51FCB47352}">
      <dgm:prSet phldrT="[نص]" custT="1"/>
      <dgm:spPr/>
      <dgm:t>
        <a:bodyPr/>
        <a:lstStyle/>
        <a:p>
          <a:pPr marL="0" marR="0" indent="0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SA" sz="1800" b="1" dirty="0" smtClean="0">
              <a:latin typeface="AL-Mohanad Bold"/>
              <a:cs typeface="AL-Mohanad Black" pitchFamily="2" charset="-78"/>
            </a:rPr>
            <a:t>بناء الاستراتيجية</a:t>
          </a:r>
          <a:endParaRPr lang="en-US" sz="1800" b="1" dirty="0">
            <a:latin typeface="AL-Mohanad Bold"/>
            <a:cs typeface="AL-Mohanad Black" pitchFamily="2" charset="-78"/>
          </a:endParaRPr>
        </a:p>
      </dgm:t>
    </dgm:pt>
    <dgm:pt modelId="{E1941578-D599-4AA7-BE1D-1379A67977A2}" type="parTrans" cxnId="{D5BB69BC-0B0A-4C9A-B11F-C40AF07B8087}">
      <dgm:prSet/>
      <dgm:spPr/>
      <dgm:t>
        <a:bodyPr/>
        <a:lstStyle/>
        <a:p>
          <a:pPr rtl="1"/>
          <a:endParaRPr lang="en-US">
            <a:solidFill>
              <a:schemeClr val="tx1"/>
            </a:solidFill>
            <a:latin typeface="AL-Mohanad Bold"/>
            <a:cs typeface="AL-Mohanad Black" pitchFamily="2" charset="-78"/>
          </a:endParaRPr>
        </a:p>
      </dgm:t>
    </dgm:pt>
    <dgm:pt modelId="{E6A0B13E-C223-41B9-A083-2087D33242B6}" type="sibTrans" cxnId="{D5BB69BC-0B0A-4C9A-B11F-C40AF07B8087}">
      <dgm:prSet/>
      <dgm:spPr/>
      <dgm:t>
        <a:bodyPr/>
        <a:lstStyle/>
        <a:p>
          <a:pPr rtl="1"/>
          <a:endParaRPr lang="en-US">
            <a:solidFill>
              <a:schemeClr val="tx1"/>
            </a:solidFill>
            <a:latin typeface="AL-Mohanad Bold"/>
            <a:cs typeface="AL-Mohanad Black" pitchFamily="2" charset="-78"/>
          </a:endParaRPr>
        </a:p>
      </dgm:t>
    </dgm:pt>
    <dgm:pt modelId="{59C14ADF-197F-4CCC-88C7-97B6B7E6434B}">
      <dgm:prSet phldrT="[نص]" custT="1"/>
      <dgm:spPr/>
      <dgm:t>
        <a:bodyPr/>
        <a:lstStyle/>
        <a:p>
          <a:pPr marL="0" marR="0" indent="0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SA" sz="2000" b="1" smtClean="0">
              <a:latin typeface="AL-Mohanad Bold"/>
              <a:cs typeface="AL-Mohanad Black" pitchFamily="2" charset="-78"/>
            </a:rPr>
            <a:t>تنفيذ المشروعات الأولى</a:t>
          </a:r>
          <a:endParaRPr lang="en-US" sz="2000" b="1" smtClean="0">
            <a:latin typeface="AL-Mohanad Bold"/>
            <a:cs typeface="AL-Mohanad Black" pitchFamily="2" charset="-78"/>
          </a:endParaRPr>
        </a:p>
        <a:p>
          <a:pPr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dirty="0">
            <a:latin typeface="AL-Mohanad Bold"/>
            <a:cs typeface="AL-Mohanad Black" pitchFamily="2" charset="-78"/>
          </a:endParaRPr>
        </a:p>
      </dgm:t>
    </dgm:pt>
    <dgm:pt modelId="{562E1F12-E972-4251-BE36-C94877A062DE}" type="parTrans" cxnId="{6F2C2D5F-76B0-4F5A-B65B-704108C4B2FA}">
      <dgm:prSet/>
      <dgm:spPr/>
      <dgm:t>
        <a:bodyPr/>
        <a:lstStyle/>
        <a:p>
          <a:pPr rtl="1"/>
          <a:endParaRPr lang="en-US">
            <a:solidFill>
              <a:schemeClr val="tx1"/>
            </a:solidFill>
            <a:latin typeface="AL-Mohanad Bold"/>
            <a:cs typeface="AL-Mohanad Black" pitchFamily="2" charset="-78"/>
          </a:endParaRPr>
        </a:p>
      </dgm:t>
    </dgm:pt>
    <dgm:pt modelId="{A3B9791F-E840-47E2-82F1-12A61910433D}" type="sibTrans" cxnId="{6F2C2D5F-76B0-4F5A-B65B-704108C4B2FA}">
      <dgm:prSet/>
      <dgm:spPr/>
      <dgm:t>
        <a:bodyPr/>
        <a:lstStyle/>
        <a:p>
          <a:pPr rtl="1"/>
          <a:endParaRPr lang="en-US">
            <a:solidFill>
              <a:schemeClr val="tx1"/>
            </a:solidFill>
            <a:latin typeface="AL-Mohanad Bold"/>
            <a:cs typeface="AL-Mohanad Black" pitchFamily="2" charset="-78"/>
          </a:endParaRPr>
        </a:p>
      </dgm:t>
    </dgm:pt>
    <dgm:pt modelId="{60D71BE7-3375-4874-962E-1666E6D500B0}">
      <dgm:prSet custT="1"/>
      <dgm:spPr/>
      <dgm:t>
        <a:bodyPr/>
        <a:lstStyle/>
        <a:p>
          <a:pPr marL="0" marR="0" indent="0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SA" sz="1800" b="1" dirty="0" smtClean="0">
              <a:latin typeface="AL-Mohanad Bold"/>
              <a:cs typeface="AL-Mohanad Black" pitchFamily="2" charset="-78"/>
            </a:rPr>
            <a:t>بناء العلاقات مع الجهات ذات العلاقة</a:t>
          </a:r>
          <a:endParaRPr lang="en-US" sz="1800" dirty="0">
            <a:latin typeface="AL-Mohanad Bold"/>
            <a:cs typeface="AL-Mohanad Black" pitchFamily="2" charset="-78"/>
          </a:endParaRPr>
        </a:p>
      </dgm:t>
    </dgm:pt>
    <dgm:pt modelId="{B9174A2B-B357-408C-B31E-D9D365E9989A}" type="parTrans" cxnId="{E434FF11-4BE1-4A91-9CA6-2EF5A4290BD0}">
      <dgm:prSet/>
      <dgm:spPr/>
      <dgm:t>
        <a:bodyPr/>
        <a:lstStyle/>
        <a:p>
          <a:pPr rtl="1"/>
          <a:endParaRPr lang="en-US">
            <a:solidFill>
              <a:schemeClr val="tx1"/>
            </a:solidFill>
            <a:latin typeface="AL-Mohanad Bold"/>
            <a:cs typeface="AL-Mohanad Black" pitchFamily="2" charset="-78"/>
          </a:endParaRPr>
        </a:p>
      </dgm:t>
    </dgm:pt>
    <dgm:pt modelId="{D901761F-24A5-4B71-AA29-6759E5E63ACB}" type="sibTrans" cxnId="{E434FF11-4BE1-4A91-9CA6-2EF5A4290BD0}">
      <dgm:prSet/>
      <dgm:spPr/>
      <dgm:t>
        <a:bodyPr/>
        <a:lstStyle/>
        <a:p>
          <a:pPr rtl="1"/>
          <a:endParaRPr lang="en-US">
            <a:solidFill>
              <a:schemeClr val="tx1"/>
            </a:solidFill>
            <a:latin typeface="AL-Mohanad Bold"/>
            <a:cs typeface="AL-Mohanad Black" pitchFamily="2" charset="-78"/>
          </a:endParaRPr>
        </a:p>
      </dgm:t>
    </dgm:pt>
    <dgm:pt modelId="{85CDF19B-8F43-4285-829C-19BFFA0534C0}">
      <dgm:prSet custT="1"/>
      <dgm:spPr/>
      <dgm:t>
        <a:bodyPr/>
        <a:lstStyle/>
        <a:p>
          <a:pPr rtl="1"/>
          <a:r>
            <a:rPr lang="ar-SA" sz="2000" b="1" smtClean="0">
              <a:latin typeface="AL-Mohanad Bold"/>
              <a:cs typeface="AL-Mohanad Black" pitchFamily="2" charset="-78"/>
            </a:rPr>
            <a:t>تعيين المدير التنفيذي</a:t>
          </a:r>
          <a:endParaRPr lang="en-US" sz="2000" b="1" dirty="0">
            <a:latin typeface="AL-Mohanad Bold"/>
            <a:cs typeface="AL-Mohanad Black" pitchFamily="2" charset="-78"/>
          </a:endParaRPr>
        </a:p>
      </dgm:t>
    </dgm:pt>
    <dgm:pt modelId="{7E1075A5-18D2-4F30-A2CB-0E3A2DD3E6E1}" type="parTrans" cxnId="{5D48C990-ED07-4BEF-9B78-D4B30EBE8AF6}">
      <dgm:prSet/>
      <dgm:spPr/>
      <dgm:t>
        <a:bodyPr/>
        <a:lstStyle/>
        <a:p>
          <a:pPr rtl="1"/>
          <a:endParaRPr lang="en-US">
            <a:solidFill>
              <a:schemeClr val="tx1"/>
            </a:solidFill>
            <a:latin typeface="AL-Mohanad Bold"/>
            <a:cs typeface="AL-Mohanad Black" pitchFamily="2" charset="-78"/>
          </a:endParaRPr>
        </a:p>
      </dgm:t>
    </dgm:pt>
    <dgm:pt modelId="{50F4DF17-15CE-4AFD-A8FC-43B3AE2F866A}" type="sibTrans" cxnId="{5D48C990-ED07-4BEF-9B78-D4B30EBE8AF6}">
      <dgm:prSet/>
      <dgm:spPr/>
      <dgm:t>
        <a:bodyPr/>
        <a:lstStyle/>
        <a:p>
          <a:pPr rtl="1"/>
          <a:endParaRPr lang="en-US">
            <a:solidFill>
              <a:schemeClr val="tx1"/>
            </a:solidFill>
            <a:latin typeface="AL-Mohanad Bold"/>
            <a:cs typeface="AL-Mohanad Black" pitchFamily="2" charset="-78"/>
          </a:endParaRPr>
        </a:p>
      </dgm:t>
    </dgm:pt>
    <dgm:pt modelId="{21A34E70-7F53-4C3B-8105-7CA1BDC2EE43}" type="pres">
      <dgm:prSet presAssocID="{3772D57F-40B4-41E3-AAF9-8034ED99928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642C343-597B-4D70-8F72-E7CCEBB83035}" type="pres">
      <dgm:prSet presAssocID="{A5085994-07B4-4BD4-9E08-256DE4CEC4EA}" presName="centerShape" presStyleLbl="node0" presStyleIdx="0" presStyleCnt="1"/>
      <dgm:spPr/>
      <dgm:t>
        <a:bodyPr/>
        <a:lstStyle/>
        <a:p>
          <a:endParaRPr lang="en-US"/>
        </a:p>
      </dgm:t>
    </dgm:pt>
    <dgm:pt modelId="{B928FBCC-40D4-4AF4-BAAD-28E7A9487EAC}" type="pres">
      <dgm:prSet presAssocID="{ACEDA58E-D68D-49E3-972B-BC75C07A7B9E}" presName="parTrans" presStyleLbl="sibTrans2D1" presStyleIdx="0" presStyleCnt="5"/>
      <dgm:spPr/>
      <dgm:t>
        <a:bodyPr/>
        <a:lstStyle/>
        <a:p>
          <a:endParaRPr lang="en-US"/>
        </a:p>
      </dgm:t>
    </dgm:pt>
    <dgm:pt modelId="{013D43AC-89CF-4C28-B249-5EEB1BDE337F}" type="pres">
      <dgm:prSet presAssocID="{ACEDA58E-D68D-49E3-972B-BC75C07A7B9E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713F1DB4-0801-4804-A94D-C881A422C1D8}" type="pres">
      <dgm:prSet presAssocID="{AF50C7A0-ABE1-449E-86B2-DDBEE992E8B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C05D64-D1E5-4C9D-A50D-894F59676E81}" type="pres">
      <dgm:prSet presAssocID="{E1941578-D599-4AA7-BE1D-1379A67977A2}" presName="parTrans" presStyleLbl="sibTrans2D1" presStyleIdx="1" presStyleCnt="5"/>
      <dgm:spPr/>
      <dgm:t>
        <a:bodyPr/>
        <a:lstStyle/>
        <a:p>
          <a:endParaRPr lang="en-US"/>
        </a:p>
      </dgm:t>
    </dgm:pt>
    <dgm:pt modelId="{82C27BD0-F7CB-4C50-8CCC-6D877FD58591}" type="pres">
      <dgm:prSet presAssocID="{E1941578-D599-4AA7-BE1D-1379A67977A2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8EBEF96F-1CC5-4645-B8B9-775DD8D5F174}" type="pres">
      <dgm:prSet presAssocID="{89BCFC08-99C2-456D-811B-DB51FCB4735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107D63-6983-4996-A2E6-782F27DBDAB4}" type="pres">
      <dgm:prSet presAssocID="{7E1075A5-18D2-4F30-A2CB-0E3A2DD3E6E1}" presName="parTrans" presStyleLbl="sibTrans2D1" presStyleIdx="2" presStyleCnt="5"/>
      <dgm:spPr/>
      <dgm:t>
        <a:bodyPr/>
        <a:lstStyle/>
        <a:p>
          <a:endParaRPr lang="en-US"/>
        </a:p>
      </dgm:t>
    </dgm:pt>
    <dgm:pt modelId="{CC35598F-4133-44F8-B0BE-9D2416F00D12}" type="pres">
      <dgm:prSet presAssocID="{7E1075A5-18D2-4F30-A2CB-0E3A2DD3E6E1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F57728DC-5C73-4EF6-9D4D-3C15CE50B3E5}" type="pres">
      <dgm:prSet presAssocID="{85CDF19B-8F43-4285-829C-19BFFA0534C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72A329-A6CA-48A0-B867-B39AE4C0BD21}" type="pres">
      <dgm:prSet presAssocID="{562E1F12-E972-4251-BE36-C94877A062DE}" presName="parTrans" presStyleLbl="sibTrans2D1" presStyleIdx="3" presStyleCnt="5"/>
      <dgm:spPr/>
      <dgm:t>
        <a:bodyPr/>
        <a:lstStyle/>
        <a:p>
          <a:endParaRPr lang="en-US"/>
        </a:p>
      </dgm:t>
    </dgm:pt>
    <dgm:pt modelId="{E369AA13-8FCC-41D5-B294-4CE5107E5686}" type="pres">
      <dgm:prSet presAssocID="{562E1F12-E972-4251-BE36-C94877A062DE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DDE5E495-34B2-40FF-94CD-0D94B7600639}" type="pres">
      <dgm:prSet presAssocID="{59C14ADF-197F-4CCC-88C7-97B6B7E6434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674025-DB90-4BEE-9C79-549C64C4A710}" type="pres">
      <dgm:prSet presAssocID="{B9174A2B-B357-408C-B31E-D9D365E9989A}" presName="parTrans" presStyleLbl="sibTrans2D1" presStyleIdx="4" presStyleCnt="5"/>
      <dgm:spPr/>
      <dgm:t>
        <a:bodyPr/>
        <a:lstStyle/>
        <a:p>
          <a:endParaRPr lang="en-US"/>
        </a:p>
      </dgm:t>
    </dgm:pt>
    <dgm:pt modelId="{D03A3785-1A16-46E4-BE81-5B31FDF42511}" type="pres">
      <dgm:prSet presAssocID="{B9174A2B-B357-408C-B31E-D9D365E9989A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6CAA9E47-7B81-4F5D-859A-A2B5EE2D9957}" type="pres">
      <dgm:prSet presAssocID="{60D71BE7-3375-4874-962E-1666E6D500B0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53977DE-EE8B-4636-BC0A-94252DBEBE92}" type="presOf" srcId="{59C14ADF-197F-4CCC-88C7-97B6B7E6434B}" destId="{DDE5E495-34B2-40FF-94CD-0D94B7600639}" srcOrd="0" destOrd="0" presId="urn:microsoft.com/office/officeart/2005/8/layout/radial5"/>
    <dgm:cxn modelId="{E7F3FBDA-ACBB-4720-B55C-6322440EEA1A}" type="presOf" srcId="{E1941578-D599-4AA7-BE1D-1379A67977A2}" destId="{E5C05D64-D1E5-4C9D-A50D-894F59676E81}" srcOrd="0" destOrd="0" presId="urn:microsoft.com/office/officeart/2005/8/layout/radial5"/>
    <dgm:cxn modelId="{51CC6759-CBBF-4A2C-9444-2F1F097D8D2E}" type="presOf" srcId="{89BCFC08-99C2-456D-811B-DB51FCB47352}" destId="{8EBEF96F-1CC5-4645-B8B9-775DD8D5F174}" srcOrd="0" destOrd="0" presId="urn:microsoft.com/office/officeart/2005/8/layout/radial5"/>
    <dgm:cxn modelId="{D5BB69BC-0B0A-4C9A-B11F-C40AF07B8087}" srcId="{A5085994-07B4-4BD4-9E08-256DE4CEC4EA}" destId="{89BCFC08-99C2-456D-811B-DB51FCB47352}" srcOrd="1" destOrd="0" parTransId="{E1941578-D599-4AA7-BE1D-1379A67977A2}" sibTransId="{E6A0B13E-C223-41B9-A083-2087D33242B6}"/>
    <dgm:cxn modelId="{D4D5511D-9211-4302-AF17-2887C5232411}" type="presOf" srcId="{3772D57F-40B4-41E3-AAF9-8034ED99928A}" destId="{21A34E70-7F53-4C3B-8105-7CA1BDC2EE43}" srcOrd="0" destOrd="0" presId="urn:microsoft.com/office/officeart/2005/8/layout/radial5"/>
    <dgm:cxn modelId="{5D48C990-ED07-4BEF-9B78-D4B30EBE8AF6}" srcId="{A5085994-07B4-4BD4-9E08-256DE4CEC4EA}" destId="{85CDF19B-8F43-4285-829C-19BFFA0534C0}" srcOrd="2" destOrd="0" parTransId="{7E1075A5-18D2-4F30-A2CB-0E3A2DD3E6E1}" sibTransId="{50F4DF17-15CE-4AFD-A8FC-43B3AE2F866A}"/>
    <dgm:cxn modelId="{74614B15-8530-418D-AA05-544C77CDD792}" srcId="{3772D57F-40B4-41E3-AAF9-8034ED99928A}" destId="{A5085994-07B4-4BD4-9E08-256DE4CEC4EA}" srcOrd="0" destOrd="0" parTransId="{69B744DF-44AD-45D1-92AE-8F97B888F018}" sibTransId="{EADC9DA9-130C-40EE-83F8-AC7258309DA3}"/>
    <dgm:cxn modelId="{7E520975-1968-4B29-876B-F12A8843E85D}" type="presOf" srcId="{562E1F12-E972-4251-BE36-C94877A062DE}" destId="{4272A329-A6CA-48A0-B867-B39AE4C0BD21}" srcOrd="0" destOrd="0" presId="urn:microsoft.com/office/officeart/2005/8/layout/radial5"/>
    <dgm:cxn modelId="{C7F5E3B9-F83C-45D8-B441-BA26D6B64308}" type="presOf" srcId="{7E1075A5-18D2-4F30-A2CB-0E3A2DD3E6E1}" destId="{0E107D63-6983-4996-A2E6-782F27DBDAB4}" srcOrd="0" destOrd="0" presId="urn:microsoft.com/office/officeart/2005/8/layout/radial5"/>
    <dgm:cxn modelId="{E1FBDCB7-F23E-4B56-8A4A-67EE9C6B1305}" type="presOf" srcId="{ACEDA58E-D68D-49E3-972B-BC75C07A7B9E}" destId="{B928FBCC-40D4-4AF4-BAAD-28E7A9487EAC}" srcOrd="0" destOrd="0" presId="urn:microsoft.com/office/officeart/2005/8/layout/radial5"/>
    <dgm:cxn modelId="{6F2C2D5F-76B0-4F5A-B65B-704108C4B2FA}" srcId="{A5085994-07B4-4BD4-9E08-256DE4CEC4EA}" destId="{59C14ADF-197F-4CCC-88C7-97B6B7E6434B}" srcOrd="3" destOrd="0" parTransId="{562E1F12-E972-4251-BE36-C94877A062DE}" sibTransId="{A3B9791F-E840-47E2-82F1-12A61910433D}"/>
    <dgm:cxn modelId="{94F9F9EF-3105-4C50-81B4-75814B7E01F8}" type="presOf" srcId="{60D71BE7-3375-4874-962E-1666E6D500B0}" destId="{6CAA9E47-7B81-4F5D-859A-A2B5EE2D9957}" srcOrd="0" destOrd="0" presId="urn:microsoft.com/office/officeart/2005/8/layout/radial5"/>
    <dgm:cxn modelId="{567B7CD6-2602-44DC-A1A9-00811CC74547}" type="presOf" srcId="{ACEDA58E-D68D-49E3-972B-BC75C07A7B9E}" destId="{013D43AC-89CF-4C28-B249-5EEB1BDE337F}" srcOrd="1" destOrd="0" presId="urn:microsoft.com/office/officeart/2005/8/layout/radial5"/>
    <dgm:cxn modelId="{4A1E2D76-1713-40B3-9D68-9F47197ED4F4}" type="presOf" srcId="{562E1F12-E972-4251-BE36-C94877A062DE}" destId="{E369AA13-8FCC-41D5-B294-4CE5107E5686}" srcOrd="1" destOrd="0" presId="urn:microsoft.com/office/officeart/2005/8/layout/radial5"/>
    <dgm:cxn modelId="{D30C5AAC-6FAE-460C-BA2B-AA36B2FEA170}" type="presOf" srcId="{B9174A2B-B357-408C-B31E-D9D365E9989A}" destId="{D03A3785-1A16-46E4-BE81-5B31FDF42511}" srcOrd="1" destOrd="0" presId="urn:microsoft.com/office/officeart/2005/8/layout/radial5"/>
    <dgm:cxn modelId="{60FC8C1C-4CE7-4126-AA30-B70495E77064}" type="presOf" srcId="{B9174A2B-B357-408C-B31E-D9D365E9989A}" destId="{46674025-DB90-4BEE-9C79-549C64C4A710}" srcOrd="0" destOrd="0" presId="urn:microsoft.com/office/officeart/2005/8/layout/radial5"/>
    <dgm:cxn modelId="{4EEEEEE1-A788-489E-8323-4F2BF531143A}" type="presOf" srcId="{A5085994-07B4-4BD4-9E08-256DE4CEC4EA}" destId="{3642C343-597B-4D70-8F72-E7CCEBB83035}" srcOrd="0" destOrd="0" presId="urn:microsoft.com/office/officeart/2005/8/layout/radial5"/>
    <dgm:cxn modelId="{0FD12EE4-6350-4E33-8ABD-C35055C799FE}" type="presOf" srcId="{85CDF19B-8F43-4285-829C-19BFFA0534C0}" destId="{F57728DC-5C73-4EF6-9D4D-3C15CE50B3E5}" srcOrd="0" destOrd="0" presId="urn:microsoft.com/office/officeart/2005/8/layout/radial5"/>
    <dgm:cxn modelId="{BECDA8D6-A22C-4944-B214-86EB34A73CE7}" srcId="{A5085994-07B4-4BD4-9E08-256DE4CEC4EA}" destId="{AF50C7A0-ABE1-449E-86B2-DDBEE992E8BC}" srcOrd="0" destOrd="0" parTransId="{ACEDA58E-D68D-49E3-972B-BC75C07A7B9E}" sibTransId="{0998C37B-3F3A-4B04-8185-FC02DB539383}"/>
    <dgm:cxn modelId="{9EB8F00E-CF32-4084-A94B-A73188FBA601}" type="presOf" srcId="{E1941578-D599-4AA7-BE1D-1379A67977A2}" destId="{82C27BD0-F7CB-4C50-8CCC-6D877FD58591}" srcOrd="1" destOrd="0" presId="urn:microsoft.com/office/officeart/2005/8/layout/radial5"/>
    <dgm:cxn modelId="{2778297C-0064-4669-984D-AB0F1F15EA42}" type="presOf" srcId="{AF50C7A0-ABE1-449E-86B2-DDBEE992E8BC}" destId="{713F1DB4-0801-4804-A94D-C881A422C1D8}" srcOrd="0" destOrd="0" presId="urn:microsoft.com/office/officeart/2005/8/layout/radial5"/>
    <dgm:cxn modelId="{BF40C649-896E-44ED-A123-52653DFD0A3F}" type="presOf" srcId="{7E1075A5-18D2-4F30-A2CB-0E3A2DD3E6E1}" destId="{CC35598F-4133-44F8-B0BE-9D2416F00D12}" srcOrd="1" destOrd="0" presId="urn:microsoft.com/office/officeart/2005/8/layout/radial5"/>
    <dgm:cxn modelId="{E434FF11-4BE1-4A91-9CA6-2EF5A4290BD0}" srcId="{A5085994-07B4-4BD4-9E08-256DE4CEC4EA}" destId="{60D71BE7-3375-4874-962E-1666E6D500B0}" srcOrd="4" destOrd="0" parTransId="{B9174A2B-B357-408C-B31E-D9D365E9989A}" sibTransId="{D901761F-24A5-4B71-AA29-6759E5E63ACB}"/>
    <dgm:cxn modelId="{A7B2F301-CE14-4533-87C7-85A381407BD1}" type="presParOf" srcId="{21A34E70-7F53-4C3B-8105-7CA1BDC2EE43}" destId="{3642C343-597B-4D70-8F72-E7CCEBB83035}" srcOrd="0" destOrd="0" presId="urn:microsoft.com/office/officeart/2005/8/layout/radial5"/>
    <dgm:cxn modelId="{E56D32BE-8AED-4A42-9F41-A35A8C7BCF27}" type="presParOf" srcId="{21A34E70-7F53-4C3B-8105-7CA1BDC2EE43}" destId="{B928FBCC-40D4-4AF4-BAAD-28E7A9487EAC}" srcOrd="1" destOrd="0" presId="urn:microsoft.com/office/officeart/2005/8/layout/radial5"/>
    <dgm:cxn modelId="{3C283189-56EE-4592-83CB-75E12839E08A}" type="presParOf" srcId="{B928FBCC-40D4-4AF4-BAAD-28E7A9487EAC}" destId="{013D43AC-89CF-4C28-B249-5EEB1BDE337F}" srcOrd="0" destOrd="0" presId="urn:microsoft.com/office/officeart/2005/8/layout/radial5"/>
    <dgm:cxn modelId="{6D2A78EF-567F-4634-95F9-F14910810B65}" type="presParOf" srcId="{21A34E70-7F53-4C3B-8105-7CA1BDC2EE43}" destId="{713F1DB4-0801-4804-A94D-C881A422C1D8}" srcOrd="2" destOrd="0" presId="urn:microsoft.com/office/officeart/2005/8/layout/radial5"/>
    <dgm:cxn modelId="{6F7F955A-C271-4BAA-AF1F-2341133C2030}" type="presParOf" srcId="{21A34E70-7F53-4C3B-8105-7CA1BDC2EE43}" destId="{E5C05D64-D1E5-4C9D-A50D-894F59676E81}" srcOrd="3" destOrd="0" presId="urn:microsoft.com/office/officeart/2005/8/layout/radial5"/>
    <dgm:cxn modelId="{FA2393E3-B74C-4E40-B63F-0EBD388CC73A}" type="presParOf" srcId="{E5C05D64-D1E5-4C9D-A50D-894F59676E81}" destId="{82C27BD0-F7CB-4C50-8CCC-6D877FD58591}" srcOrd="0" destOrd="0" presId="urn:microsoft.com/office/officeart/2005/8/layout/radial5"/>
    <dgm:cxn modelId="{8A69C900-9CA2-48BB-810D-2E891CCC2A0F}" type="presParOf" srcId="{21A34E70-7F53-4C3B-8105-7CA1BDC2EE43}" destId="{8EBEF96F-1CC5-4645-B8B9-775DD8D5F174}" srcOrd="4" destOrd="0" presId="urn:microsoft.com/office/officeart/2005/8/layout/radial5"/>
    <dgm:cxn modelId="{B5B1F450-679F-46C1-B24B-F87DF2EF53C7}" type="presParOf" srcId="{21A34E70-7F53-4C3B-8105-7CA1BDC2EE43}" destId="{0E107D63-6983-4996-A2E6-782F27DBDAB4}" srcOrd="5" destOrd="0" presId="urn:microsoft.com/office/officeart/2005/8/layout/radial5"/>
    <dgm:cxn modelId="{F9CE3EB2-06CD-4A30-B1D1-C2C554A83CE6}" type="presParOf" srcId="{0E107D63-6983-4996-A2E6-782F27DBDAB4}" destId="{CC35598F-4133-44F8-B0BE-9D2416F00D12}" srcOrd="0" destOrd="0" presId="urn:microsoft.com/office/officeart/2005/8/layout/radial5"/>
    <dgm:cxn modelId="{94E00B9A-E47F-4B8D-A04C-90233409C56F}" type="presParOf" srcId="{21A34E70-7F53-4C3B-8105-7CA1BDC2EE43}" destId="{F57728DC-5C73-4EF6-9D4D-3C15CE50B3E5}" srcOrd="6" destOrd="0" presId="urn:microsoft.com/office/officeart/2005/8/layout/radial5"/>
    <dgm:cxn modelId="{EFE34040-E20E-4C7A-B6F8-D076A03ED445}" type="presParOf" srcId="{21A34E70-7F53-4C3B-8105-7CA1BDC2EE43}" destId="{4272A329-A6CA-48A0-B867-B39AE4C0BD21}" srcOrd="7" destOrd="0" presId="urn:microsoft.com/office/officeart/2005/8/layout/radial5"/>
    <dgm:cxn modelId="{3693CCDB-4C20-409A-84BF-338CD02D4C4A}" type="presParOf" srcId="{4272A329-A6CA-48A0-B867-B39AE4C0BD21}" destId="{E369AA13-8FCC-41D5-B294-4CE5107E5686}" srcOrd="0" destOrd="0" presId="urn:microsoft.com/office/officeart/2005/8/layout/radial5"/>
    <dgm:cxn modelId="{B350480D-0F08-4406-82CF-59241C21C452}" type="presParOf" srcId="{21A34E70-7F53-4C3B-8105-7CA1BDC2EE43}" destId="{DDE5E495-34B2-40FF-94CD-0D94B7600639}" srcOrd="8" destOrd="0" presId="urn:microsoft.com/office/officeart/2005/8/layout/radial5"/>
    <dgm:cxn modelId="{DB509539-9F99-497D-BAED-8022341DA624}" type="presParOf" srcId="{21A34E70-7F53-4C3B-8105-7CA1BDC2EE43}" destId="{46674025-DB90-4BEE-9C79-549C64C4A710}" srcOrd="9" destOrd="0" presId="urn:microsoft.com/office/officeart/2005/8/layout/radial5"/>
    <dgm:cxn modelId="{B8A6E3DC-5E70-40F0-8326-C10174F105FF}" type="presParOf" srcId="{46674025-DB90-4BEE-9C79-549C64C4A710}" destId="{D03A3785-1A16-46E4-BE81-5B31FDF42511}" srcOrd="0" destOrd="0" presId="urn:microsoft.com/office/officeart/2005/8/layout/radial5"/>
    <dgm:cxn modelId="{62C4D0FA-D1BB-4BFB-BE80-6C9120B8E09D}" type="presParOf" srcId="{21A34E70-7F53-4C3B-8105-7CA1BDC2EE43}" destId="{6CAA9E47-7B81-4F5D-859A-A2B5EE2D9957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FF152780-A714-4E80-990B-C2B8720FCB4E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791BBF3F-3125-421F-8521-3BDECB9B59A5}">
      <dgm:prSet phldrT="[نص]"/>
      <dgm:spPr/>
      <dgm:t>
        <a:bodyPr/>
        <a:lstStyle/>
        <a:p>
          <a:pPr rtl="1"/>
          <a:r>
            <a:rPr lang="ar-SA" b="1" dirty="0" smtClean="0">
              <a:solidFill>
                <a:schemeClr val="tx1"/>
              </a:solidFill>
              <a:latin typeface="AL-Mohanad Bold"/>
              <a:cs typeface="AL-Mohanad Black" pitchFamily="2" charset="-78"/>
            </a:rPr>
            <a:t>السياسات الداخلية</a:t>
          </a:r>
          <a:endParaRPr lang="en-US" b="1" dirty="0">
            <a:solidFill>
              <a:schemeClr val="tx1"/>
            </a:solidFill>
            <a:latin typeface="AL-Mohanad Bold"/>
            <a:cs typeface="AL-Mohanad Black" pitchFamily="2" charset="-78"/>
          </a:endParaRPr>
        </a:p>
      </dgm:t>
    </dgm:pt>
    <dgm:pt modelId="{ED72DF55-1CF8-4DC2-A3D8-E92B5FEB8CFB}" type="parTrans" cxnId="{4BD2028A-5F12-4BEE-9206-30B71A03C8D9}">
      <dgm:prSet/>
      <dgm:spPr/>
      <dgm:t>
        <a:bodyPr/>
        <a:lstStyle/>
        <a:p>
          <a:pPr rtl="1"/>
          <a:endParaRPr lang="en-US">
            <a:cs typeface="AL-Mohanad Black" pitchFamily="2" charset="-78"/>
          </a:endParaRPr>
        </a:p>
      </dgm:t>
    </dgm:pt>
    <dgm:pt modelId="{AA8D7879-A1A7-4972-89C8-5C8605F5992C}" type="sibTrans" cxnId="{4BD2028A-5F12-4BEE-9206-30B71A03C8D9}">
      <dgm:prSet/>
      <dgm:spPr/>
      <dgm:t>
        <a:bodyPr/>
        <a:lstStyle/>
        <a:p>
          <a:pPr rtl="1"/>
          <a:endParaRPr lang="en-US">
            <a:cs typeface="AL-Mohanad Black" pitchFamily="2" charset="-78"/>
          </a:endParaRPr>
        </a:p>
      </dgm:t>
    </dgm:pt>
    <dgm:pt modelId="{F53E3523-1BF1-422F-8ACA-DE95705A73E2}">
      <dgm:prSet phldrT="[نص]"/>
      <dgm:spPr/>
      <dgm:t>
        <a:bodyPr/>
        <a:lstStyle/>
        <a:p>
          <a:pPr rtl="1"/>
          <a:r>
            <a:rPr lang="ar-SA" b="1" dirty="0" smtClean="0">
              <a:solidFill>
                <a:schemeClr val="tx1"/>
              </a:solidFill>
              <a:latin typeface="AL-Mohanad Bold"/>
              <a:cs typeface="AL-Mohanad Black" pitchFamily="2" charset="-78"/>
            </a:rPr>
            <a:t>سياسات الغايات</a:t>
          </a:r>
          <a:endParaRPr lang="en-US" b="1" dirty="0">
            <a:solidFill>
              <a:schemeClr val="tx1"/>
            </a:solidFill>
            <a:latin typeface="AL-Mohanad Bold"/>
            <a:cs typeface="AL-Mohanad Black" pitchFamily="2" charset="-78"/>
          </a:endParaRPr>
        </a:p>
      </dgm:t>
    </dgm:pt>
    <dgm:pt modelId="{9E932962-78E5-4515-A936-DD13817C8B46}" type="parTrans" cxnId="{A85E3881-CF46-431D-98BF-E8A21CEAFD46}">
      <dgm:prSet/>
      <dgm:spPr/>
      <dgm:t>
        <a:bodyPr/>
        <a:lstStyle/>
        <a:p>
          <a:pPr rtl="1"/>
          <a:endParaRPr lang="en-US">
            <a:cs typeface="AL-Mohanad Black" pitchFamily="2" charset="-78"/>
          </a:endParaRPr>
        </a:p>
      </dgm:t>
    </dgm:pt>
    <dgm:pt modelId="{8353F644-C5DF-4FF2-9A85-6DA1EF92B40F}" type="sibTrans" cxnId="{A85E3881-CF46-431D-98BF-E8A21CEAFD46}">
      <dgm:prSet/>
      <dgm:spPr/>
      <dgm:t>
        <a:bodyPr/>
        <a:lstStyle/>
        <a:p>
          <a:pPr rtl="1"/>
          <a:endParaRPr lang="en-US">
            <a:cs typeface="AL-Mohanad Black" pitchFamily="2" charset="-78"/>
          </a:endParaRPr>
        </a:p>
      </dgm:t>
    </dgm:pt>
    <dgm:pt modelId="{F0FC445A-BE09-4971-81D1-8F2BD550A0D4}">
      <dgm:prSet phldrT="[نص]"/>
      <dgm:spPr/>
      <dgm:t>
        <a:bodyPr/>
        <a:lstStyle/>
        <a:p>
          <a:pPr rtl="1"/>
          <a:r>
            <a:rPr lang="ar-SA" b="1" dirty="0" smtClean="0">
              <a:solidFill>
                <a:schemeClr val="tx1"/>
              </a:solidFill>
              <a:latin typeface="AL-Mohanad Bold"/>
              <a:cs typeface="AL-Mohanad Black" pitchFamily="2" charset="-78"/>
            </a:rPr>
            <a:t>سياسات الوسائل</a:t>
          </a:r>
          <a:endParaRPr lang="en-US" b="1" dirty="0">
            <a:solidFill>
              <a:schemeClr val="tx1"/>
            </a:solidFill>
            <a:latin typeface="AL-Mohanad Bold"/>
            <a:cs typeface="AL-Mohanad Black" pitchFamily="2" charset="-78"/>
          </a:endParaRPr>
        </a:p>
      </dgm:t>
    </dgm:pt>
    <dgm:pt modelId="{87F4B7E8-FCCE-41F4-80A7-6FC4C70F932D}" type="parTrans" cxnId="{713B904C-DF36-4D13-80CD-06348C79917A}">
      <dgm:prSet/>
      <dgm:spPr/>
      <dgm:t>
        <a:bodyPr/>
        <a:lstStyle/>
        <a:p>
          <a:pPr rtl="1"/>
          <a:endParaRPr lang="en-US">
            <a:cs typeface="AL-Mohanad Black" pitchFamily="2" charset="-78"/>
          </a:endParaRPr>
        </a:p>
      </dgm:t>
    </dgm:pt>
    <dgm:pt modelId="{16F88BC4-4965-4F43-B4B5-12ACC6C6CC02}" type="sibTrans" cxnId="{713B904C-DF36-4D13-80CD-06348C79917A}">
      <dgm:prSet/>
      <dgm:spPr/>
      <dgm:t>
        <a:bodyPr/>
        <a:lstStyle/>
        <a:p>
          <a:pPr rtl="1"/>
          <a:endParaRPr lang="en-US">
            <a:cs typeface="AL-Mohanad Black" pitchFamily="2" charset="-78"/>
          </a:endParaRPr>
        </a:p>
      </dgm:t>
    </dgm:pt>
    <dgm:pt modelId="{FFC8C7CF-5748-41E2-A6A5-538E1B039A92}">
      <dgm:prSet/>
      <dgm:spPr/>
      <dgm:t>
        <a:bodyPr/>
        <a:lstStyle/>
        <a:p>
          <a:pPr rtl="1"/>
          <a:r>
            <a:rPr lang="ar-SA" b="1" dirty="0" smtClean="0">
              <a:solidFill>
                <a:schemeClr val="tx1"/>
              </a:solidFill>
              <a:latin typeface="AL-Mohanad Bold"/>
              <a:cs typeface="AL-Mohanad Black" pitchFamily="2" charset="-78"/>
            </a:rPr>
            <a:t>سياسات تفويض المدير التنفيذي </a:t>
          </a:r>
          <a:endParaRPr lang="en-US" b="1" dirty="0">
            <a:solidFill>
              <a:schemeClr val="tx1"/>
            </a:solidFill>
            <a:latin typeface="AL-Mohanad Bold"/>
            <a:cs typeface="AL-Mohanad Black" pitchFamily="2" charset="-78"/>
          </a:endParaRPr>
        </a:p>
      </dgm:t>
    </dgm:pt>
    <dgm:pt modelId="{F2D689E7-B6F3-4AA5-8A4A-68AA1FB06682}" type="parTrans" cxnId="{D2B40BAF-64D5-42C1-BB9F-AD872D9C8A4C}">
      <dgm:prSet/>
      <dgm:spPr/>
      <dgm:t>
        <a:bodyPr/>
        <a:lstStyle/>
        <a:p>
          <a:pPr rtl="1"/>
          <a:endParaRPr lang="en-US">
            <a:cs typeface="AL-Mohanad Black" pitchFamily="2" charset="-78"/>
          </a:endParaRPr>
        </a:p>
      </dgm:t>
    </dgm:pt>
    <dgm:pt modelId="{719AD019-5261-44EB-9198-2129C0889ACC}" type="sibTrans" cxnId="{D2B40BAF-64D5-42C1-BB9F-AD872D9C8A4C}">
      <dgm:prSet/>
      <dgm:spPr/>
      <dgm:t>
        <a:bodyPr/>
        <a:lstStyle/>
        <a:p>
          <a:pPr rtl="1"/>
          <a:endParaRPr lang="en-US">
            <a:cs typeface="AL-Mohanad Black" pitchFamily="2" charset="-78"/>
          </a:endParaRPr>
        </a:p>
      </dgm:t>
    </dgm:pt>
    <dgm:pt modelId="{9659C493-E4D0-4B5B-AD42-3DE6EDF8D8B9}" type="pres">
      <dgm:prSet presAssocID="{FF152780-A714-4E80-990B-C2B8720FCB4E}" presName="compositeShape" presStyleCnt="0">
        <dgm:presLayoutVars>
          <dgm:chMax val="7"/>
          <dgm:dir/>
          <dgm:resizeHandles val="exact"/>
        </dgm:presLayoutVars>
      </dgm:prSet>
      <dgm:spPr/>
    </dgm:pt>
    <dgm:pt modelId="{44A1575B-4628-469C-87A6-9498403E4F41}" type="pres">
      <dgm:prSet presAssocID="{FF152780-A714-4E80-990B-C2B8720FCB4E}" presName="wedge1" presStyleLbl="node1" presStyleIdx="0" presStyleCnt="4"/>
      <dgm:spPr/>
      <dgm:t>
        <a:bodyPr/>
        <a:lstStyle/>
        <a:p>
          <a:endParaRPr lang="en-US"/>
        </a:p>
      </dgm:t>
    </dgm:pt>
    <dgm:pt modelId="{D6F86B7F-BABB-499B-AEA1-748F22A884DB}" type="pres">
      <dgm:prSet presAssocID="{FF152780-A714-4E80-990B-C2B8720FCB4E}" presName="dummy1a" presStyleCnt="0"/>
      <dgm:spPr/>
    </dgm:pt>
    <dgm:pt modelId="{4296BC72-2564-4BA7-B0E6-B896320F6D67}" type="pres">
      <dgm:prSet presAssocID="{FF152780-A714-4E80-990B-C2B8720FCB4E}" presName="dummy1b" presStyleCnt="0"/>
      <dgm:spPr/>
    </dgm:pt>
    <dgm:pt modelId="{39E9A193-8424-4075-82C9-041EBBE54D66}" type="pres">
      <dgm:prSet presAssocID="{FF152780-A714-4E80-990B-C2B8720FCB4E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F2576C-10ED-4419-8357-C7FF1A53CB1B}" type="pres">
      <dgm:prSet presAssocID="{FF152780-A714-4E80-990B-C2B8720FCB4E}" presName="wedge2" presStyleLbl="node1" presStyleIdx="1" presStyleCnt="4"/>
      <dgm:spPr/>
      <dgm:t>
        <a:bodyPr/>
        <a:lstStyle/>
        <a:p>
          <a:endParaRPr lang="en-US"/>
        </a:p>
      </dgm:t>
    </dgm:pt>
    <dgm:pt modelId="{D009F502-5283-4959-876C-B99DA9B480C4}" type="pres">
      <dgm:prSet presAssocID="{FF152780-A714-4E80-990B-C2B8720FCB4E}" presName="dummy2a" presStyleCnt="0"/>
      <dgm:spPr/>
    </dgm:pt>
    <dgm:pt modelId="{BAB06EFC-3883-4A2F-BE64-537A4D142A2B}" type="pres">
      <dgm:prSet presAssocID="{FF152780-A714-4E80-990B-C2B8720FCB4E}" presName="dummy2b" presStyleCnt="0"/>
      <dgm:spPr/>
    </dgm:pt>
    <dgm:pt modelId="{F07AF790-9AB4-4483-9829-4BBF83BAD9A8}" type="pres">
      <dgm:prSet presAssocID="{FF152780-A714-4E80-990B-C2B8720FCB4E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56BC84-858F-47FB-B522-372709254428}" type="pres">
      <dgm:prSet presAssocID="{FF152780-A714-4E80-990B-C2B8720FCB4E}" presName="wedge3" presStyleLbl="node1" presStyleIdx="2" presStyleCnt="4"/>
      <dgm:spPr/>
      <dgm:t>
        <a:bodyPr/>
        <a:lstStyle/>
        <a:p>
          <a:endParaRPr lang="en-US"/>
        </a:p>
      </dgm:t>
    </dgm:pt>
    <dgm:pt modelId="{74330560-810E-4656-8482-DEC9F79AAA2E}" type="pres">
      <dgm:prSet presAssocID="{FF152780-A714-4E80-990B-C2B8720FCB4E}" presName="dummy3a" presStyleCnt="0"/>
      <dgm:spPr/>
    </dgm:pt>
    <dgm:pt modelId="{649C9D00-D8B6-4200-A6DF-4EA9F1733879}" type="pres">
      <dgm:prSet presAssocID="{FF152780-A714-4E80-990B-C2B8720FCB4E}" presName="dummy3b" presStyleCnt="0"/>
      <dgm:spPr/>
    </dgm:pt>
    <dgm:pt modelId="{A605A251-BF35-44DF-880F-16FE3FA37A83}" type="pres">
      <dgm:prSet presAssocID="{FF152780-A714-4E80-990B-C2B8720FCB4E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E60CDC-FE83-4BBF-9BC8-A7EF562EBDD3}" type="pres">
      <dgm:prSet presAssocID="{FF152780-A714-4E80-990B-C2B8720FCB4E}" presName="wedge4" presStyleLbl="node1" presStyleIdx="3" presStyleCnt="4"/>
      <dgm:spPr/>
      <dgm:t>
        <a:bodyPr/>
        <a:lstStyle/>
        <a:p>
          <a:endParaRPr lang="en-US"/>
        </a:p>
      </dgm:t>
    </dgm:pt>
    <dgm:pt modelId="{406A08C4-7B11-4814-AC68-09CE97E7C0A3}" type="pres">
      <dgm:prSet presAssocID="{FF152780-A714-4E80-990B-C2B8720FCB4E}" presName="dummy4a" presStyleCnt="0"/>
      <dgm:spPr/>
    </dgm:pt>
    <dgm:pt modelId="{B07FD4EB-69A7-429C-A7B0-A4C451497F59}" type="pres">
      <dgm:prSet presAssocID="{FF152780-A714-4E80-990B-C2B8720FCB4E}" presName="dummy4b" presStyleCnt="0"/>
      <dgm:spPr/>
    </dgm:pt>
    <dgm:pt modelId="{E32D9F86-07B7-429A-A108-3B0A92A564D1}" type="pres">
      <dgm:prSet presAssocID="{FF152780-A714-4E80-990B-C2B8720FCB4E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57EE22-4278-4399-89ED-85A73D7E645C}" type="pres">
      <dgm:prSet presAssocID="{AA8D7879-A1A7-4972-89C8-5C8605F5992C}" presName="arrowWedge1" presStyleLbl="fgSibTrans2D1" presStyleIdx="0" presStyleCnt="4"/>
      <dgm:spPr/>
    </dgm:pt>
    <dgm:pt modelId="{19E0A994-6C8E-4F15-AFF4-4B8EFA61E938}" type="pres">
      <dgm:prSet presAssocID="{719AD019-5261-44EB-9198-2129C0889ACC}" presName="arrowWedge2" presStyleLbl="fgSibTrans2D1" presStyleIdx="1" presStyleCnt="4"/>
      <dgm:spPr/>
    </dgm:pt>
    <dgm:pt modelId="{6FFCD488-6A5E-4600-AB0B-0B23F21AD733}" type="pres">
      <dgm:prSet presAssocID="{8353F644-C5DF-4FF2-9A85-6DA1EF92B40F}" presName="arrowWedge3" presStyleLbl="fgSibTrans2D1" presStyleIdx="2" presStyleCnt="4"/>
      <dgm:spPr/>
    </dgm:pt>
    <dgm:pt modelId="{997E4966-240C-4436-9135-6F2A4EA1AD7B}" type="pres">
      <dgm:prSet presAssocID="{16F88BC4-4965-4F43-B4B5-12ACC6C6CC02}" presName="arrowWedge4" presStyleLbl="fgSibTrans2D1" presStyleIdx="3" presStyleCnt="4"/>
      <dgm:spPr/>
    </dgm:pt>
  </dgm:ptLst>
  <dgm:cxnLst>
    <dgm:cxn modelId="{50FB009C-350D-45C7-B69F-FD5BA936E649}" type="presOf" srcId="{FFC8C7CF-5748-41E2-A6A5-538E1B039A92}" destId="{F07AF790-9AB4-4483-9829-4BBF83BAD9A8}" srcOrd="1" destOrd="0" presId="urn:microsoft.com/office/officeart/2005/8/layout/cycle8"/>
    <dgm:cxn modelId="{D2B40BAF-64D5-42C1-BB9F-AD872D9C8A4C}" srcId="{FF152780-A714-4E80-990B-C2B8720FCB4E}" destId="{FFC8C7CF-5748-41E2-A6A5-538E1B039A92}" srcOrd="1" destOrd="0" parTransId="{F2D689E7-B6F3-4AA5-8A4A-68AA1FB06682}" sibTransId="{719AD019-5261-44EB-9198-2129C0889ACC}"/>
    <dgm:cxn modelId="{713B904C-DF36-4D13-80CD-06348C79917A}" srcId="{FF152780-A714-4E80-990B-C2B8720FCB4E}" destId="{F0FC445A-BE09-4971-81D1-8F2BD550A0D4}" srcOrd="3" destOrd="0" parTransId="{87F4B7E8-FCCE-41F4-80A7-6FC4C70F932D}" sibTransId="{16F88BC4-4965-4F43-B4B5-12ACC6C6CC02}"/>
    <dgm:cxn modelId="{AC1535DA-F08B-4753-B7A9-EB06C4F8660F}" type="presOf" srcId="{F53E3523-1BF1-422F-8ACA-DE95705A73E2}" destId="{3D56BC84-858F-47FB-B522-372709254428}" srcOrd="0" destOrd="0" presId="urn:microsoft.com/office/officeart/2005/8/layout/cycle8"/>
    <dgm:cxn modelId="{9D51E7AF-4253-418A-966F-8FF40E238CE4}" type="presOf" srcId="{F0FC445A-BE09-4971-81D1-8F2BD550A0D4}" destId="{E32D9F86-07B7-429A-A108-3B0A92A564D1}" srcOrd="1" destOrd="0" presId="urn:microsoft.com/office/officeart/2005/8/layout/cycle8"/>
    <dgm:cxn modelId="{4BD2028A-5F12-4BEE-9206-30B71A03C8D9}" srcId="{FF152780-A714-4E80-990B-C2B8720FCB4E}" destId="{791BBF3F-3125-421F-8521-3BDECB9B59A5}" srcOrd="0" destOrd="0" parTransId="{ED72DF55-1CF8-4DC2-A3D8-E92B5FEB8CFB}" sibTransId="{AA8D7879-A1A7-4972-89C8-5C8605F5992C}"/>
    <dgm:cxn modelId="{3EA0A557-3510-43D4-9E4D-E03DBC1129F9}" type="presOf" srcId="{791BBF3F-3125-421F-8521-3BDECB9B59A5}" destId="{39E9A193-8424-4075-82C9-041EBBE54D66}" srcOrd="1" destOrd="0" presId="urn:microsoft.com/office/officeart/2005/8/layout/cycle8"/>
    <dgm:cxn modelId="{2D716511-A3B3-4636-899D-215AD9010A7E}" type="presOf" srcId="{FFC8C7CF-5748-41E2-A6A5-538E1B039A92}" destId="{5AF2576C-10ED-4419-8357-C7FF1A53CB1B}" srcOrd="0" destOrd="0" presId="urn:microsoft.com/office/officeart/2005/8/layout/cycle8"/>
    <dgm:cxn modelId="{7F2250AE-63A4-4322-890B-5F3B9915BCF0}" type="presOf" srcId="{F53E3523-1BF1-422F-8ACA-DE95705A73E2}" destId="{A605A251-BF35-44DF-880F-16FE3FA37A83}" srcOrd="1" destOrd="0" presId="urn:microsoft.com/office/officeart/2005/8/layout/cycle8"/>
    <dgm:cxn modelId="{275ECB23-EEF0-45FE-83E1-42CDB4EEA274}" type="presOf" srcId="{F0FC445A-BE09-4971-81D1-8F2BD550A0D4}" destId="{28E60CDC-FE83-4BBF-9BC8-A7EF562EBDD3}" srcOrd="0" destOrd="0" presId="urn:microsoft.com/office/officeart/2005/8/layout/cycle8"/>
    <dgm:cxn modelId="{A85E3881-CF46-431D-98BF-E8A21CEAFD46}" srcId="{FF152780-A714-4E80-990B-C2B8720FCB4E}" destId="{F53E3523-1BF1-422F-8ACA-DE95705A73E2}" srcOrd="2" destOrd="0" parTransId="{9E932962-78E5-4515-A936-DD13817C8B46}" sibTransId="{8353F644-C5DF-4FF2-9A85-6DA1EF92B40F}"/>
    <dgm:cxn modelId="{DB9C7DD7-49A6-4C54-90EF-5E28292F0D04}" type="presOf" srcId="{791BBF3F-3125-421F-8521-3BDECB9B59A5}" destId="{44A1575B-4628-469C-87A6-9498403E4F41}" srcOrd="0" destOrd="0" presId="urn:microsoft.com/office/officeart/2005/8/layout/cycle8"/>
    <dgm:cxn modelId="{6DAFB4BB-0D1D-436E-A279-FD481F9602B7}" type="presOf" srcId="{FF152780-A714-4E80-990B-C2B8720FCB4E}" destId="{9659C493-E4D0-4B5B-AD42-3DE6EDF8D8B9}" srcOrd="0" destOrd="0" presId="urn:microsoft.com/office/officeart/2005/8/layout/cycle8"/>
    <dgm:cxn modelId="{471C6F5D-3B58-4DF0-8F15-E358AE36D757}" type="presParOf" srcId="{9659C493-E4D0-4B5B-AD42-3DE6EDF8D8B9}" destId="{44A1575B-4628-469C-87A6-9498403E4F41}" srcOrd="0" destOrd="0" presId="urn:microsoft.com/office/officeart/2005/8/layout/cycle8"/>
    <dgm:cxn modelId="{76731172-C7CF-4595-80F7-1B7CB36E1B5A}" type="presParOf" srcId="{9659C493-E4D0-4B5B-AD42-3DE6EDF8D8B9}" destId="{D6F86B7F-BABB-499B-AEA1-748F22A884DB}" srcOrd="1" destOrd="0" presId="urn:microsoft.com/office/officeart/2005/8/layout/cycle8"/>
    <dgm:cxn modelId="{ED917EF7-3ADE-4161-A005-FC0B2B581F15}" type="presParOf" srcId="{9659C493-E4D0-4B5B-AD42-3DE6EDF8D8B9}" destId="{4296BC72-2564-4BA7-B0E6-B896320F6D67}" srcOrd="2" destOrd="0" presId="urn:microsoft.com/office/officeart/2005/8/layout/cycle8"/>
    <dgm:cxn modelId="{B093EF19-8392-42B1-BFCB-FB5ADCFF9A6E}" type="presParOf" srcId="{9659C493-E4D0-4B5B-AD42-3DE6EDF8D8B9}" destId="{39E9A193-8424-4075-82C9-041EBBE54D66}" srcOrd="3" destOrd="0" presId="urn:microsoft.com/office/officeart/2005/8/layout/cycle8"/>
    <dgm:cxn modelId="{FF4559B5-4525-4349-80CC-2902C4C95C47}" type="presParOf" srcId="{9659C493-E4D0-4B5B-AD42-3DE6EDF8D8B9}" destId="{5AF2576C-10ED-4419-8357-C7FF1A53CB1B}" srcOrd="4" destOrd="0" presId="urn:microsoft.com/office/officeart/2005/8/layout/cycle8"/>
    <dgm:cxn modelId="{0C42D20A-AA56-4367-BC93-A415397EF18B}" type="presParOf" srcId="{9659C493-E4D0-4B5B-AD42-3DE6EDF8D8B9}" destId="{D009F502-5283-4959-876C-B99DA9B480C4}" srcOrd="5" destOrd="0" presId="urn:microsoft.com/office/officeart/2005/8/layout/cycle8"/>
    <dgm:cxn modelId="{8D485541-08D5-4CDB-ADB3-6352B1100B8A}" type="presParOf" srcId="{9659C493-E4D0-4B5B-AD42-3DE6EDF8D8B9}" destId="{BAB06EFC-3883-4A2F-BE64-537A4D142A2B}" srcOrd="6" destOrd="0" presId="urn:microsoft.com/office/officeart/2005/8/layout/cycle8"/>
    <dgm:cxn modelId="{CDD3F10A-67A4-415F-89F0-5F15A022CF49}" type="presParOf" srcId="{9659C493-E4D0-4B5B-AD42-3DE6EDF8D8B9}" destId="{F07AF790-9AB4-4483-9829-4BBF83BAD9A8}" srcOrd="7" destOrd="0" presId="urn:microsoft.com/office/officeart/2005/8/layout/cycle8"/>
    <dgm:cxn modelId="{9E0522B7-9C5F-4887-9E79-A374970AFA66}" type="presParOf" srcId="{9659C493-E4D0-4B5B-AD42-3DE6EDF8D8B9}" destId="{3D56BC84-858F-47FB-B522-372709254428}" srcOrd="8" destOrd="0" presId="urn:microsoft.com/office/officeart/2005/8/layout/cycle8"/>
    <dgm:cxn modelId="{1531E4C1-DF03-48EA-802A-832144E6D2FF}" type="presParOf" srcId="{9659C493-E4D0-4B5B-AD42-3DE6EDF8D8B9}" destId="{74330560-810E-4656-8482-DEC9F79AAA2E}" srcOrd="9" destOrd="0" presId="urn:microsoft.com/office/officeart/2005/8/layout/cycle8"/>
    <dgm:cxn modelId="{F0FE0D80-352F-456E-840C-FC39AEC80D35}" type="presParOf" srcId="{9659C493-E4D0-4B5B-AD42-3DE6EDF8D8B9}" destId="{649C9D00-D8B6-4200-A6DF-4EA9F1733879}" srcOrd="10" destOrd="0" presId="urn:microsoft.com/office/officeart/2005/8/layout/cycle8"/>
    <dgm:cxn modelId="{C48F9E3A-F0E6-4355-869D-F12AC6B79F0C}" type="presParOf" srcId="{9659C493-E4D0-4B5B-AD42-3DE6EDF8D8B9}" destId="{A605A251-BF35-44DF-880F-16FE3FA37A83}" srcOrd="11" destOrd="0" presId="urn:microsoft.com/office/officeart/2005/8/layout/cycle8"/>
    <dgm:cxn modelId="{8C2C7754-523E-459D-8CA2-91EEAE0733F5}" type="presParOf" srcId="{9659C493-E4D0-4B5B-AD42-3DE6EDF8D8B9}" destId="{28E60CDC-FE83-4BBF-9BC8-A7EF562EBDD3}" srcOrd="12" destOrd="0" presId="urn:microsoft.com/office/officeart/2005/8/layout/cycle8"/>
    <dgm:cxn modelId="{D9CC46A1-7065-441D-A50E-5CB55EFCA68F}" type="presParOf" srcId="{9659C493-E4D0-4B5B-AD42-3DE6EDF8D8B9}" destId="{406A08C4-7B11-4814-AC68-09CE97E7C0A3}" srcOrd="13" destOrd="0" presId="urn:microsoft.com/office/officeart/2005/8/layout/cycle8"/>
    <dgm:cxn modelId="{60501689-A549-40DC-B78F-EB6CD9C5234E}" type="presParOf" srcId="{9659C493-E4D0-4B5B-AD42-3DE6EDF8D8B9}" destId="{B07FD4EB-69A7-429C-A7B0-A4C451497F59}" srcOrd="14" destOrd="0" presId="urn:microsoft.com/office/officeart/2005/8/layout/cycle8"/>
    <dgm:cxn modelId="{DE7D4AAB-6846-41E9-BA6F-48520F6B9F1E}" type="presParOf" srcId="{9659C493-E4D0-4B5B-AD42-3DE6EDF8D8B9}" destId="{E32D9F86-07B7-429A-A108-3B0A92A564D1}" srcOrd="15" destOrd="0" presId="urn:microsoft.com/office/officeart/2005/8/layout/cycle8"/>
    <dgm:cxn modelId="{BBEB002C-9E58-48D5-8BB4-4E143B57478B}" type="presParOf" srcId="{9659C493-E4D0-4B5B-AD42-3DE6EDF8D8B9}" destId="{0457EE22-4278-4399-89ED-85A73D7E645C}" srcOrd="16" destOrd="0" presId="urn:microsoft.com/office/officeart/2005/8/layout/cycle8"/>
    <dgm:cxn modelId="{D90C96BE-C4A3-44E3-83E1-DEE4FC8D2F92}" type="presParOf" srcId="{9659C493-E4D0-4B5B-AD42-3DE6EDF8D8B9}" destId="{19E0A994-6C8E-4F15-AFF4-4B8EFA61E938}" srcOrd="17" destOrd="0" presId="urn:microsoft.com/office/officeart/2005/8/layout/cycle8"/>
    <dgm:cxn modelId="{911D2384-EDA7-408F-AD4F-E44B32C54009}" type="presParOf" srcId="{9659C493-E4D0-4B5B-AD42-3DE6EDF8D8B9}" destId="{6FFCD488-6A5E-4600-AB0B-0B23F21AD733}" srcOrd="18" destOrd="0" presId="urn:microsoft.com/office/officeart/2005/8/layout/cycle8"/>
    <dgm:cxn modelId="{F4197312-5941-4CDD-ABEF-1CD4937320C9}" type="presParOf" srcId="{9659C493-E4D0-4B5B-AD42-3DE6EDF8D8B9}" destId="{997E4966-240C-4436-9135-6F2A4EA1AD7B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B1E46F51-E26C-4A17-A836-1FE6D3379430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1623312-A692-42C4-B64C-C40648E350DD}">
      <dgm:prSet phldrT="[نص]"/>
      <dgm:spPr/>
      <dgm:t>
        <a:bodyPr/>
        <a:lstStyle/>
        <a:p>
          <a:pPr rtl="1"/>
          <a:r>
            <a:rPr lang="ar-SA" dirty="0" smtClean="0">
              <a:cs typeface="AL-Mohanad Black" pitchFamily="2" charset="-78"/>
            </a:rPr>
            <a:t>المسؤوليات </a:t>
          </a:r>
          <a:endParaRPr lang="en-US" dirty="0">
            <a:cs typeface="AL-Mohanad Black" pitchFamily="2" charset="-78"/>
          </a:endParaRPr>
        </a:p>
      </dgm:t>
    </dgm:pt>
    <dgm:pt modelId="{3E2BC423-96B9-4051-995F-72F8F1C57964}" type="parTrans" cxnId="{51DD3762-F408-4B63-882A-14136A9720CC}">
      <dgm:prSet/>
      <dgm:spPr/>
      <dgm:t>
        <a:bodyPr/>
        <a:lstStyle/>
        <a:p>
          <a:endParaRPr lang="en-US">
            <a:cs typeface="AL-Mohanad Black" pitchFamily="2" charset="-78"/>
          </a:endParaRPr>
        </a:p>
      </dgm:t>
    </dgm:pt>
    <dgm:pt modelId="{283741D8-F0D5-467D-8CDB-4E9488E52CD5}" type="sibTrans" cxnId="{51DD3762-F408-4B63-882A-14136A9720CC}">
      <dgm:prSet/>
      <dgm:spPr/>
      <dgm:t>
        <a:bodyPr/>
        <a:lstStyle/>
        <a:p>
          <a:endParaRPr lang="en-US">
            <a:cs typeface="AL-Mohanad Black" pitchFamily="2" charset="-78"/>
          </a:endParaRPr>
        </a:p>
      </dgm:t>
    </dgm:pt>
    <dgm:pt modelId="{07007934-EB97-4E0E-AF54-F595BD074ED4}">
      <dgm:prSet phldrT="[نص]"/>
      <dgm:spPr/>
      <dgm:t>
        <a:bodyPr/>
        <a:lstStyle/>
        <a:p>
          <a:pPr rtl="1" eaLnBrk="1" latinLnBrk="0"/>
          <a:r>
            <a:rPr lang="ar-SA" dirty="0" smtClean="0">
              <a:cs typeface="AL-Mohanad Black" pitchFamily="2" charset="-78"/>
            </a:rPr>
            <a:t>الإدارات الأساسية في المنظمات  </a:t>
          </a:r>
          <a:endParaRPr lang="en-US" dirty="0">
            <a:cs typeface="AL-Mohanad Black" pitchFamily="2" charset="-78"/>
          </a:endParaRPr>
        </a:p>
      </dgm:t>
    </dgm:pt>
    <dgm:pt modelId="{45366378-FE77-4163-B7A7-C5A13BCC2367}" type="parTrans" cxnId="{6E8F3097-CF69-43E4-968A-D2390925242F}">
      <dgm:prSet/>
      <dgm:spPr/>
      <dgm:t>
        <a:bodyPr/>
        <a:lstStyle/>
        <a:p>
          <a:endParaRPr lang="en-US">
            <a:cs typeface="AL-Mohanad Black" pitchFamily="2" charset="-78"/>
          </a:endParaRPr>
        </a:p>
      </dgm:t>
    </dgm:pt>
    <dgm:pt modelId="{3B6AF497-A452-4021-AEA5-38AD4803B3A4}" type="sibTrans" cxnId="{6E8F3097-CF69-43E4-968A-D2390925242F}">
      <dgm:prSet/>
      <dgm:spPr/>
      <dgm:t>
        <a:bodyPr/>
        <a:lstStyle/>
        <a:p>
          <a:endParaRPr lang="en-US">
            <a:cs typeface="AL-Mohanad Black" pitchFamily="2" charset="-78"/>
          </a:endParaRPr>
        </a:p>
      </dgm:t>
    </dgm:pt>
    <dgm:pt modelId="{B66E9561-0D7F-4455-8F96-345F90A5C067}">
      <dgm:prSet phldrT="[نص]"/>
      <dgm:spPr/>
      <dgm:t>
        <a:bodyPr/>
        <a:lstStyle/>
        <a:p>
          <a:pPr rtl="1" eaLnBrk="1" latinLnBrk="0"/>
          <a:r>
            <a:rPr lang="ar-SA" dirty="0" smtClean="0">
              <a:cs typeface="AL-Mohanad Black" pitchFamily="2" charset="-78"/>
            </a:rPr>
            <a:t>متابعة الأداء التنفيذي </a:t>
          </a:r>
          <a:endParaRPr lang="en-US" dirty="0">
            <a:cs typeface="AL-Mohanad Black" pitchFamily="2" charset="-78"/>
          </a:endParaRPr>
        </a:p>
      </dgm:t>
    </dgm:pt>
    <dgm:pt modelId="{7F4ABFC0-286F-493E-8854-B935D30DE9F6}" type="parTrans" cxnId="{ABC61F95-9FAA-498C-9F05-1354D439F662}">
      <dgm:prSet/>
      <dgm:spPr/>
      <dgm:t>
        <a:bodyPr/>
        <a:lstStyle/>
        <a:p>
          <a:endParaRPr lang="en-US">
            <a:cs typeface="AL-Mohanad Black" pitchFamily="2" charset="-78"/>
          </a:endParaRPr>
        </a:p>
      </dgm:t>
    </dgm:pt>
    <dgm:pt modelId="{0B3B9871-A044-4209-A0DD-609832A9A41D}" type="sibTrans" cxnId="{ABC61F95-9FAA-498C-9F05-1354D439F662}">
      <dgm:prSet/>
      <dgm:spPr/>
      <dgm:t>
        <a:bodyPr/>
        <a:lstStyle/>
        <a:p>
          <a:endParaRPr lang="en-US">
            <a:cs typeface="AL-Mohanad Black" pitchFamily="2" charset="-78"/>
          </a:endParaRPr>
        </a:p>
      </dgm:t>
    </dgm:pt>
    <dgm:pt modelId="{824F3CA6-7F1D-4374-882D-DC59217CFCB4}">
      <dgm:prSet/>
      <dgm:spPr/>
      <dgm:t>
        <a:bodyPr/>
        <a:lstStyle/>
        <a:p>
          <a:r>
            <a:rPr lang="ar-SA" dirty="0" smtClean="0">
              <a:cs typeface="AL-Mohanad Black" pitchFamily="2" charset="-78"/>
            </a:rPr>
            <a:t>أنماط القيادة </a:t>
          </a:r>
          <a:endParaRPr lang="en-US" dirty="0">
            <a:cs typeface="AL-Mohanad Black" pitchFamily="2" charset="-78"/>
          </a:endParaRPr>
        </a:p>
      </dgm:t>
    </dgm:pt>
    <dgm:pt modelId="{91AE119A-5EE5-4120-BC2A-88F4BB1F2F8D}" type="parTrans" cxnId="{BB112558-16D2-48D8-8819-C43863356074}">
      <dgm:prSet/>
      <dgm:spPr/>
      <dgm:t>
        <a:bodyPr/>
        <a:lstStyle/>
        <a:p>
          <a:endParaRPr lang="en-US">
            <a:cs typeface="AL-Mohanad Black" pitchFamily="2" charset="-78"/>
          </a:endParaRPr>
        </a:p>
      </dgm:t>
    </dgm:pt>
    <dgm:pt modelId="{6B7EF158-F755-448F-9613-D57FB9438E3F}" type="sibTrans" cxnId="{BB112558-16D2-48D8-8819-C43863356074}">
      <dgm:prSet/>
      <dgm:spPr/>
      <dgm:t>
        <a:bodyPr/>
        <a:lstStyle/>
        <a:p>
          <a:endParaRPr lang="en-US">
            <a:cs typeface="AL-Mohanad Black" pitchFamily="2" charset="-78"/>
          </a:endParaRPr>
        </a:p>
      </dgm:t>
    </dgm:pt>
    <dgm:pt modelId="{6B6CD1A7-26FF-4EFB-862B-4ACBDF0259E2}" type="pres">
      <dgm:prSet presAssocID="{B1E46F51-E26C-4A17-A836-1FE6D337943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BBA8ACB-899C-4A09-8D84-0126152EA066}" type="pres">
      <dgm:prSet presAssocID="{824F3CA6-7F1D-4374-882D-DC59217CFCB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7DF530-A490-48F9-9DCB-37F0E58143B8}" type="pres">
      <dgm:prSet presAssocID="{6B7EF158-F755-448F-9613-D57FB9438E3F}" presName="sibTrans" presStyleLbl="sibTrans2D1" presStyleIdx="0" presStyleCnt="4"/>
      <dgm:spPr/>
      <dgm:t>
        <a:bodyPr/>
        <a:lstStyle/>
        <a:p>
          <a:endParaRPr lang="en-US"/>
        </a:p>
      </dgm:t>
    </dgm:pt>
    <dgm:pt modelId="{35BFB6D2-5E65-4A5C-A9F8-20A1850E63DF}" type="pres">
      <dgm:prSet presAssocID="{6B7EF158-F755-448F-9613-D57FB9438E3F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B13C982B-3C3D-430A-A0C4-DE23D8867001}" type="pres">
      <dgm:prSet presAssocID="{E1623312-A692-42C4-B64C-C40648E350DD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CE244D-E334-483D-89FA-04F823AA1816}" type="pres">
      <dgm:prSet presAssocID="{283741D8-F0D5-467D-8CDB-4E9488E52CD5}" presName="sibTrans" presStyleLbl="sibTrans2D1" presStyleIdx="1" presStyleCnt="4"/>
      <dgm:spPr/>
      <dgm:t>
        <a:bodyPr/>
        <a:lstStyle/>
        <a:p>
          <a:endParaRPr lang="en-US"/>
        </a:p>
      </dgm:t>
    </dgm:pt>
    <dgm:pt modelId="{639846FF-4F01-4EA5-B760-E4E6F4724CD0}" type="pres">
      <dgm:prSet presAssocID="{283741D8-F0D5-467D-8CDB-4E9488E52CD5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C57B3E22-84A4-4150-89CA-EEC47D74BED2}" type="pres">
      <dgm:prSet presAssocID="{07007934-EB97-4E0E-AF54-F595BD074ED4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C956EB-FE07-4148-8B3E-68EE97BBB317}" type="pres">
      <dgm:prSet presAssocID="{3B6AF497-A452-4021-AEA5-38AD4803B3A4}" presName="sibTrans" presStyleLbl="sibTrans2D1" presStyleIdx="2" presStyleCnt="4"/>
      <dgm:spPr/>
      <dgm:t>
        <a:bodyPr/>
        <a:lstStyle/>
        <a:p>
          <a:endParaRPr lang="en-US"/>
        </a:p>
      </dgm:t>
    </dgm:pt>
    <dgm:pt modelId="{B903F608-FEE7-4DAF-AFC6-C0DCA1A47EFA}" type="pres">
      <dgm:prSet presAssocID="{3B6AF497-A452-4021-AEA5-38AD4803B3A4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63CB4C4B-D80E-4135-B144-5454025D2E10}" type="pres">
      <dgm:prSet presAssocID="{B66E9561-0D7F-4455-8F96-345F90A5C067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645629-3B92-4CF2-B563-FA7FA8CDEFE6}" type="pres">
      <dgm:prSet presAssocID="{0B3B9871-A044-4209-A0DD-609832A9A41D}" presName="sibTrans" presStyleLbl="sibTrans2D1" presStyleIdx="3" presStyleCnt="4"/>
      <dgm:spPr/>
      <dgm:t>
        <a:bodyPr/>
        <a:lstStyle/>
        <a:p>
          <a:endParaRPr lang="en-US"/>
        </a:p>
      </dgm:t>
    </dgm:pt>
    <dgm:pt modelId="{7B4023EB-A2B5-4FED-A4FA-2B1F819465E8}" type="pres">
      <dgm:prSet presAssocID="{0B3B9871-A044-4209-A0DD-609832A9A41D}" presName="connectorText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BC4067FC-F1F7-42AF-BCA6-FF5525A07483}" type="presOf" srcId="{283741D8-F0D5-467D-8CDB-4E9488E52CD5}" destId="{639846FF-4F01-4EA5-B760-E4E6F4724CD0}" srcOrd="1" destOrd="0" presId="urn:microsoft.com/office/officeart/2005/8/layout/cycle7"/>
    <dgm:cxn modelId="{E8A019EC-B87D-442A-9A21-51BB7E21C85C}" type="presOf" srcId="{824F3CA6-7F1D-4374-882D-DC59217CFCB4}" destId="{1BBA8ACB-899C-4A09-8D84-0126152EA066}" srcOrd="0" destOrd="0" presId="urn:microsoft.com/office/officeart/2005/8/layout/cycle7"/>
    <dgm:cxn modelId="{B1522A0F-9ED6-4314-854F-1C013A5ED7E9}" type="presOf" srcId="{6B7EF158-F755-448F-9613-D57FB9438E3F}" destId="{35BFB6D2-5E65-4A5C-A9F8-20A1850E63DF}" srcOrd="1" destOrd="0" presId="urn:microsoft.com/office/officeart/2005/8/layout/cycle7"/>
    <dgm:cxn modelId="{6E8F3097-CF69-43E4-968A-D2390925242F}" srcId="{B1E46F51-E26C-4A17-A836-1FE6D3379430}" destId="{07007934-EB97-4E0E-AF54-F595BD074ED4}" srcOrd="2" destOrd="0" parTransId="{45366378-FE77-4163-B7A7-C5A13BCC2367}" sibTransId="{3B6AF497-A452-4021-AEA5-38AD4803B3A4}"/>
    <dgm:cxn modelId="{BB112558-16D2-48D8-8819-C43863356074}" srcId="{B1E46F51-E26C-4A17-A836-1FE6D3379430}" destId="{824F3CA6-7F1D-4374-882D-DC59217CFCB4}" srcOrd="0" destOrd="0" parTransId="{91AE119A-5EE5-4120-BC2A-88F4BB1F2F8D}" sibTransId="{6B7EF158-F755-448F-9613-D57FB9438E3F}"/>
    <dgm:cxn modelId="{A87BBBA0-A7CA-487D-A8FE-A48504054851}" type="presOf" srcId="{B66E9561-0D7F-4455-8F96-345F90A5C067}" destId="{63CB4C4B-D80E-4135-B144-5454025D2E10}" srcOrd="0" destOrd="0" presId="urn:microsoft.com/office/officeart/2005/8/layout/cycle7"/>
    <dgm:cxn modelId="{51DD3762-F408-4B63-882A-14136A9720CC}" srcId="{B1E46F51-E26C-4A17-A836-1FE6D3379430}" destId="{E1623312-A692-42C4-B64C-C40648E350DD}" srcOrd="1" destOrd="0" parTransId="{3E2BC423-96B9-4051-995F-72F8F1C57964}" sibTransId="{283741D8-F0D5-467D-8CDB-4E9488E52CD5}"/>
    <dgm:cxn modelId="{5768A872-EB0F-4489-9C9D-0076B96AC7CE}" type="presOf" srcId="{E1623312-A692-42C4-B64C-C40648E350DD}" destId="{B13C982B-3C3D-430A-A0C4-DE23D8867001}" srcOrd="0" destOrd="0" presId="urn:microsoft.com/office/officeart/2005/8/layout/cycle7"/>
    <dgm:cxn modelId="{8E4C14F2-968F-4E46-8E9B-4EAE090DE28E}" type="presOf" srcId="{3B6AF497-A452-4021-AEA5-38AD4803B3A4}" destId="{B903F608-FEE7-4DAF-AFC6-C0DCA1A47EFA}" srcOrd="1" destOrd="0" presId="urn:microsoft.com/office/officeart/2005/8/layout/cycle7"/>
    <dgm:cxn modelId="{DBFA98AF-8210-4770-B23C-FB54A1507EA7}" type="presOf" srcId="{0B3B9871-A044-4209-A0DD-609832A9A41D}" destId="{7B4023EB-A2B5-4FED-A4FA-2B1F819465E8}" srcOrd="1" destOrd="0" presId="urn:microsoft.com/office/officeart/2005/8/layout/cycle7"/>
    <dgm:cxn modelId="{E2221DCE-0289-4558-B2FA-E43B1D60C25F}" type="presOf" srcId="{0B3B9871-A044-4209-A0DD-609832A9A41D}" destId="{49645629-3B92-4CF2-B563-FA7FA8CDEFE6}" srcOrd="0" destOrd="0" presId="urn:microsoft.com/office/officeart/2005/8/layout/cycle7"/>
    <dgm:cxn modelId="{1EF57753-216D-4819-89E8-0F47C32F3DFA}" type="presOf" srcId="{B1E46F51-E26C-4A17-A836-1FE6D3379430}" destId="{6B6CD1A7-26FF-4EFB-862B-4ACBDF0259E2}" srcOrd="0" destOrd="0" presId="urn:microsoft.com/office/officeart/2005/8/layout/cycle7"/>
    <dgm:cxn modelId="{ABC61F95-9FAA-498C-9F05-1354D439F662}" srcId="{B1E46F51-E26C-4A17-A836-1FE6D3379430}" destId="{B66E9561-0D7F-4455-8F96-345F90A5C067}" srcOrd="3" destOrd="0" parTransId="{7F4ABFC0-286F-493E-8854-B935D30DE9F6}" sibTransId="{0B3B9871-A044-4209-A0DD-609832A9A41D}"/>
    <dgm:cxn modelId="{F25823B0-3F28-4E65-8858-B907A44E05CE}" type="presOf" srcId="{283741D8-F0D5-467D-8CDB-4E9488E52CD5}" destId="{B8CE244D-E334-483D-89FA-04F823AA1816}" srcOrd="0" destOrd="0" presId="urn:microsoft.com/office/officeart/2005/8/layout/cycle7"/>
    <dgm:cxn modelId="{60D25E64-2052-4255-B111-6CAC192E9AAB}" type="presOf" srcId="{3B6AF497-A452-4021-AEA5-38AD4803B3A4}" destId="{55C956EB-FE07-4148-8B3E-68EE97BBB317}" srcOrd="0" destOrd="0" presId="urn:microsoft.com/office/officeart/2005/8/layout/cycle7"/>
    <dgm:cxn modelId="{D167713C-569B-4E55-A9B3-8C8BAF16526C}" type="presOf" srcId="{07007934-EB97-4E0E-AF54-F595BD074ED4}" destId="{C57B3E22-84A4-4150-89CA-EEC47D74BED2}" srcOrd="0" destOrd="0" presId="urn:microsoft.com/office/officeart/2005/8/layout/cycle7"/>
    <dgm:cxn modelId="{4B936C8B-8F81-46F0-929B-C1599288E93B}" type="presOf" srcId="{6B7EF158-F755-448F-9613-D57FB9438E3F}" destId="{497DF530-A490-48F9-9DCB-37F0E58143B8}" srcOrd="0" destOrd="0" presId="urn:microsoft.com/office/officeart/2005/8/layout/cycle7"/>
    <dgm:cxn modelId="{7740253B-A7A9-493D-9611-0AEB8DD61238}" type="presParOf" srcId="{6B6CD1A7-26FF-4EFB-862B-4ACBDF0259E2}" destId="{1BBA8ACB-899C-4A09-8D84-0126152EA066}" srcOrd="0" destOrd="0" presId="urn:microsoft.com/office/officeart/2005/8/layout/cycle7"/>
    <dgm:cxn modelId="{EE5FC5BC-5967-49D2-81EA-E22E4489DE3D}" type="presParOf" srcId="{6B6CD1A7-26FF-4EFB-862B-4ACBDF0259E2}" destId="{497DF530-A490-48F9-9DCB-37F0E58143B8}" srcOrd="1" destOrd="0" presId="urn:microsoft.com/office/officeart/2005/8/layout/cycle7"/>
    <dgm:cxn modelId="{4F883DA1-6895-4B9A-8926-7F09847452C3}" type="presParOf" srcId="{497DF530-A490-48F9-9DCB-37F0E58143B8}" destId="{35BFB6D2-5E65-4A5C-A9F8-20A1850E63DF}" srcOrd="0" destOrd="0" presId="urn:microsoft.com/office/officeart/2005/8/layout/cycle7"/>
    <dgm:cxn modelId="{4C090644-ABB9-4F19-938E-50C609BD3B4A}" type="presParOf" srcId="{6B6CD1A7-26FF-4EFB-862B-4ACBDF0259E2}" destId="{B13C982B-3C3D-430A-A0C4-DE23D8867001}" srcOrd="2" destOrd="0" presId="urn:microsoft.com/office/officeart/2005/8/layout/cycle7"/>
    <dgm:cxn modelId="{9245D43E-70EC-43CB-9E7A-20293BD82CAC}" type="presParOf" srcId="{6B6CD1A7-26FF-4EFB-862B-4ACBDF0259E2}" destId="{B8CE244D-E334-483D-89FA-04F823AA1816}" srcOrd="3" destOrd="0" presId="urn:microsoft.com/office/officeart/2005/8/layout/cycle7"/>
    <dgm:cxn modelId="{74727FE9-13E7-4002-950E-E147362BD840}" type="presParOf" srcId="{B8CE244D-E334-483D-89FA-04F823AA1816}" destId="{639846FF-4F01-4EA5-B760-E4E6F4724CD0}" srcOrd="0" destOrd="0" presId="urn:microsoft.com/office/officeart/2005/8/layout/cycle7"/>
    <dgm:cxn modelId="{889ECAD4-E0DF-4DE5-9772-1064049F5047}" type="presParOf" srcId="{6B6CD1A7-26FF-4EFB-862B-4ACBDF0259E2}" destId="{C57B3E22-84A4-4150-89CA-EEC47D74BED2}" srcOrd="4" destOrd="0" presId="urn:microsoft.com/office/officeart/2005/8/layout/cycle7"/>
    <dgm:cxn modelId="{4136941B-DC95-4389-8225-1621E33ADC3B}" type="presParOf" srcId="{6B6CD1A7-26FF-4EFB-862B-4ACBDF0259E2}" destId="{55C956EB-FE07-4148-8B3E-68EE97BBB317}" srcOrd="5" destOrd="0" presId="urn:microsoft.com/office/officeart/2005/8/layout/cycle7"/>
    <dgm:cxn modelId="{F532DD17-BC0C-4741-B587-A9E9CBA8CE51}" type="presParOf" srcId="{55C956EB-FE07-4148-8B3E-68EE97BBB317}" destId="{B903F608-FEE7-4DAF-AFC6-C0DCA1A47EFA}" srcOrd="0" destOrd="0" presId="urn:microsoft.com/office/officeart/2005/8/layout/cycle7"/>
    <dgm:cxn modelId="{BE6D4D3F-539C-4883-82B4-45BD4617A3C4}" type="presParOf" srcId="{6B6CD1A7-26FF-4EFB-862B-4ACBDF0259E2}" destId="{63CB4C4B-D80E-4135-B144-5454025D2E10}" srcOrd="6" destOrd="0" presId="urn:microsoft.com/office/officeart/2005/8/layout/cycle7"/>
    <dgm:cxn modelId="{77888917-B1C8-4115-805E-A1D3969F2453}" type="presParOf" srcId="{6B6CD1A7-26FF-4EFB-862B-4ACBDF0259E2}" destId="{49645629-3B92-4CF2-B563-FA7FA8CDEFE6}" srcOrd="7" destOrd="0" presId="urn:microsoft.com/office/officeart/2005/8/layout/cycle7"/>
    <dgm:cxn modelId="{66DE5C0D-DCCB-43BC-8F4D-C88C39898EE7}" type="presParOf" srcId="{49645629-3B92-4CF2-B563-FA7FA8CDEFE6}" destId="{7B4023EB-A2B5-4FED-A4FA-2B1F819465E8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9E526489-6E51-49CC-8FCC-46CF5BDBE453}" type="doc">
      <dgm:prSet loTypeId="urn:microsoft.com/office/officeart/2005/8/layout/radial4" loCatId="relationship" qsTypeId="urn:microsoft.com/office/officeart/2005/8/quickstyle/3d3" qsCatId="3D" csTypeId="urn:microsoft.com/office/officeart/2005/8/colors/accent4_4" csCatId="accent4" phldr="1"/>
      <dgm:spPr/>
      <dgm:t>
        <a:bodyPr/>
        <a:lstStyle/>
        <a:p>
          <a:endParaRPr lang="en-US"/>
        </a:p>
      </dgm:t>
    </dgm:pt>
    <dgm:pt modelId="{4AA0DB95-F71D-4024-809B-AAA6EF0B2C4C}">
      <dgm:prSet phldrT="[نص]"/>
      <dgm:spPr/>
      <dgm:t>
        <a:bodyPr/>
        <a:lstStyle/>
        <a:p>
          <a:pPr marL="0" marR="0" lvl="1" indent="0" algn="ctr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SA" smtClean="0">
              <a:solidFill>
                <a:schemeClr val="tx1"/>
              </a:solidFill>
              <a:cs typeface="AL-Mohanad Black" pitchFamily="2" charset="-78"/>
            </a:rPr>
            <a:t>أنماط قيادة المجلس</a:t>
          </a:r>
          <a:endParaRPr lang="en-US" dirty="0">
            <a:solidFill>
              <a:schemeClr val="tx1"/>
            </a:solidFill>
          </a:endParaRPr>
        </a:p>
      </dgm:t>
    </dgm:pt>
    <dgm:pt modelId="{C004E780-E0BC-4C54-BEBE-B76A4C28EBF1}" type="parTrans" cxnId="{3D70E08F-9EF9-415B-86BD-23A569347E5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8230F8D-8C85-4BD4-87C7-2E4B02C0E69F}" type="sibTrans" cxnId="{3D70E08F-9EF9-415B-86BD-23A569347E5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8C812E7-9DB8-49B6-B29E-3E06A2B2AB15}">
      <dgm:prSet phldrT="[نص]"/>
      <dgm:spPr/>
      <dgm:t>
        <a:bodyPr/>
        <a:lstStyle/>
        <a:p>
          <a:pPr rtl="1"/>
          <a:r>
            <a:rPr lang="ar-SA" b="1" dirty="0" smtClean="0">
              <a:solidFill>
                <a:schemeClr val="tx1"/>
              </a:solidFill>
              <a:cs typeface="AL-Mohanad Black" pitchFamily="2" charset="-78"/>
            </a:rPr>
            <a:t>الإشراف </a:t>
          </a:r>
          <a:endParaRPr lang="en-US" dirty="0">
            <a:solidFill>
              <a:schemeClr val="tx1"/>
            </a:solidFill>
          </a:endParaRPr>
        </a:p>
      </dgm:t>
    </dgm:pt>
    <dgm:pt modelId="{7A183BF5-BE41-4717-BC4F-CB09A43AC331}" type="parTrans" cxnId="{91A178EA-F61B-435A-88B1-240D4F30020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19DEAC5-CF3B-4633-A697-7ECD8AEDE391}" type="sibTrans" cxnId="{91A178EA-F61B-435A-88B1-240D4F30020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79C7B17-05F7-4DA0-8453-F818C27C8A52}">
      <dgm:prSet phldrT="[نص]"/>
      <dgm:spPr/>
      <dgm:t>
        <a:bodyPr/>
        <a:lstStyle/>
        <a:p>
          <a:r>
            <a:rPr lang="ar-SA" b="1" smtClean="0">
              <a:solidFill>
                <a:schemeClr val="tx1"/>
              </a:solidFill>
              <a:cs typeface="AL-Mohanad Black" pitchFamily="2" charset="-78"/>
            </a:rPr>
            <a:t>الرقابة </a:t>
          </a:r>
          <a:endParaRPr lang="en-US" dirty="0">
            <a:solidFill>
              <a:schemeClr val="tx1"/>
            </a:solidFill>
          </a:endParaRPr>
        </a:p>
      </dgm:t>
    </dgm:pt>
    <dgm:pt modelId="{30585C0E-CF69-404E-9C75-0C0B74359CAF}" type="parTrans" cxnId="{2207445E-8172-4AA9-AD67-4F24F4EB020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97BF141-DB6E-4CBA-8486-E1F82E3B3D86}" type="sibTrans" cxnId="{2207445E-8172-4AA9-AD67-4F24F4EB020D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48CE3CC-3B31-4E75-A0F0-E4C156892FBF}">
      <dgm:prSet phldrT="[نص]"/>
      <dgm:spPr/>
      <dgm:t>
        <a:bodyPr/>
        <a:lstStyle/>
        <a:p>
          <a:r>
            <a:rPr lang="ar-SA" b="1" smtClean="0">
              <a:solidFill>
                <a:schemeClr val="tx1"/>
              </a:solidFill>
              <a:cs typeface="AL-Mohanad Black" pitchFamily="2" charset="-78"/>
            </a:rPr>
            <a:t>الولاية</a:t>
          </a:r>
          <a:endParaRPr lang="en-US" dirty="0">
            <a:solidFill>
              <a:schemeClr val="tx1"/>
            </a:solidFill>
          </a:endParaRPr>
        </a:p>
      </dgm:t>
    </dgm:pt>
    <dgm:pt modelId="{DC518CE0-162C-4DE2-A2EE-AF4E332F203E}" type="parTrans" cxnId="{712949E1-64F6-4603-B234-73A54414532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02DE531-4EA5-403E-9B02-11745FEE8DAB}" type="sibTrans" cxnId="{712949E1-64F6-4603-B234-73A54414532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323614C-8CE2-46E5-B08D-A3D81888012D}" type="pres">
      <dgm:prSet presAssocID="{9E526489-6E51-49CC-8FCC-46CF5BDBE453}" presName="cycle" presStyleCnt="0">
        <dgm:presLayoutVars>
          <dgm:chMax val="1"/>
          <dgm:dir val="rev"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7BA6874-4B2B-4433-B1F3-391899A92E53}" type="pres">
      <dgm:prSet presAssocID="{4AA0DB95-F71D-4024-809B-AAA6EF0B2C4C}" presName="centerShape" presStyleLbl="node0" presStyleIdx="0" presStyleCnt="1"/>
      <dgm:spPr/>
      <dgm:t>
        <a:bodyPr/>
        <a:lstStyle/>
        <a:p>
          <a:endParaRPr lang="en-US"/>
        </a:p>
      </dgm:t>
    </dgm:pt>
    <dgm:pt modelId="{CE5991C1-A4EA-4E15-83D8-AFDB8BAC8F6D}" type="pres">
      <dgm:prSet presAssocID="{7A183BF5-BE41-4717-BC4F-CB09A43AC331}" presName="parTrans" presStyleLbl="bgSibTrans2D1" presStyleIdx="0" presStyleCnt="3"/>
      <dgm:spPr/>
      <dgm:t>
        <a:bodyPr/>
        <a:lstStyle/>
        <a:p>
          <a:endParaRPr lang="en-US"/>
        </a:p>
      </dgm:t>
    </dgm:pt>
    <dgm:pt modelId="{7654CB2E-A398-449B-828C-42AC2789CF61}" type="pres">
      <dgm:prSet presAssocID="{88C812E7-9DB8-49B6-B29E-3E06A2B2AB1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07A458-874F-4188-8AA1-7D6745389E98}" type="pres">
      <dgm:prSet presAssocID="{30585C0E-CF69-404E-9C75-0C0B74359CAF}" presName="parTrans" presStyleLbl="bgSibTrans2D1" presStyleIdx="1" presStyleCnt="3"/>
      <dgm:spPr/>
      <dgm:t>
        <a:bodyPr/>
        <a:lstStyle/>
        <a:p>
          <a:endParaRPr lang="en-US"/>
        </a:p>
      </dgm:t>
    </dgm:pt>
    <dgm:pt modelId="{24649ACB-88CB-41E7-B926-F63B929B0799}" type="pres">
      <dgm:prSet presAssocID="{679C7B17-05F7-4DA0-8453-F818C27C8A5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8A4F14-51E0-442C-9535-507BE8FBD7C7}" type="pres">
      <dgm:prSet presAssocID="{DC518CE0-162C-4DE2-A2EE-AF4E332F203E}" presName="parTrans" presStyleLbl="bgSibTrans2D1" presStyleIdx="2" presStyleCnt="3"/>
      <dgm:spPr/>
      <dgm:t>
        <a:bodyPr/>
        <a:lstStyle/>
        <a:p>
          <a:endParaRPr lang="en-US"/>
        </a:p>
      </dgm:t>
    </dgm:pt>
    <dgm:pt modelId="{42FC5751-5B61-4E83-BE6D-F84433FE4387}" type="pres">
      <dgm:prSet presAssocID="{848CE3CC-3B31-4E75-A0F0-E4C156892FB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0128516-478C-4645-ACC0-198B7D4B4C97}" type="presOf" srcId="{4AA0DB95-F71D-4024-809B-AAA6EF0B2C4C}" destId="{37BA6874-4B2B-4433-B1F3-391899A92E53}" srcOrd="0" destOrd="0" presId="urn:microsoft.com/office/officeart/2005/8/layout/radial4"/>
    <dgm:cxn modelId="{CDC8467E-DB35-483B-B6EA-3E6774431EB3}" type="presOf" srcId="{DC518CE0-162C-4DE2-A2EE-AF4E332F203E}" destId="{C08A4F14-51E0-442C-9535-507BE8FBD7C7}" srcOrd="0" destOrd="0" presId="urn:microsoft.com/office/officeart/2005/8/layout/radial4"/>
    <dgm:cxn modelId="{2207445E-8172-4AA9-AD67-4F24F4EB020D}" srcId="{4AA0DB95-F71D-4024-809B-AAA6EF0B2C4C}" destId="{679C7B17-05F7-4DA0-8453-F818C27C8A52}" srcOrd="1" destOrd="0" parTransId="{30585C0E-CF69-404E-9C75-0C0B74359CAF}" sibTransId="{497BF141-DB6E-4CBA-8486-E1F82E3B3D86}"/>
    <dgm:cxn modelId="{5B4F7843-7489-4026-8F11-DF4669901A09}" type="presOf" srcId="{30585C0E-CF69-404E-9C75-0C0B74359CAF}" destId="{BA07A458-874F-4188-8AA1-7D6745389E98}" srcOrd="0" destOrd="0" presId="urn:microsoft.com/office/officeart/2005/8/layout/radial4"/>
    <dgm:cxn modelId="{221AA17B-A8E0-42BE-A444-314B76FA55DC}" type="presOf" srcId="{88C812E7-9DB8-49B6-B29E-3E06A2B2AB15}" destId="{7654CB2E-A398-449B-828C-42AC2789CF61}" srcOrd="0" destOrd="0" presId="urn:microsoft.com/office/officeart/2005/8/layout/radial4"/>
    <dgm:cxn modelId="{1301FF25-D73B-4BEE-8D12-CB4B7D555CA4}" type="presOf" srcId="{679C7B17-05F7-4DA0-8453-F818C27C8A52}" destId="{24649ACB-88CB-41E7-B926-F63B929B0799}" srcOrd="0" destOrd="0" presId="urn:microsoft.com/office/officeart/2005/8/layout/radial4"/>
    <dgm:cxn modelId="{712949E1-64F6-4603-B234-73A544145325}" srcId="{4AA0DB95-F71D-4024-809B-AAA6EF0B2C4C}" destId="{848CE3CC-3B31-4E75-A0F0-E4C156892FBF}" srcOrd="2" destOrd="0" parTransId="{DC518CE0-162C-4DE2-A2EE-AF4E332F203E}" sibTransId="{702DE531-4EA5-403E-9B02-11745FEE8DAB}"/>
    <dgm:cxn modelId="{851E26BC-E36D-434C-BE27-E42E6A6D8A01}" type="presOf" srcId="{7A183BF5-BE41-4717-BC4F-CB09A43AC331}" destId="{CE5991C1-A4EA-4E15-83D8-AFDB8BAC8F6D}" srcOrd="0" destOrd="0" presId="urn:microsoft.com/office/officeart/2005/8/layout/radial4"/>
    <dgm:cxn modelId="{C071D325-B109-4C9A-B2B3-C8EE732FAF2C}" type="presOf" srcId="{848CE3CC-3B31-4E75-A0F0-E4C156892FBF}" destId="{42FC5751-5B61-4E83-BE6D-F84433FE4387}" srcOrd="0" destOrd="0" presId="urn:microsoft.com/office/officeart/2005/8/layout/radial4"/>
    <dgm:cxn modelId="{91A178EA-F61B-435A-88B1-240D4F300205}" srcId="{4AA0DB95-F71D-4024-809B-AAA6EF0B2C4C}" destId="{88C812E7-9DB8-49B6-B29E-3E06A2B2AB15}" srcOrd="0" destOrd="0" parTransId="{7A183BF5-BE41-4717-BC4F-CB09A43AC331}" sibTransId="{819DEAC5-CF3B-4633-A697-7ECD8AEDE391}"/>
    <dgm:cxn modelId="{B71B963B-7C19-4558-BA6E-A87F2B31A0B2}" type="presOf" srcId="{9E526489-6E51-49CC-8FCC-46CF5BDBE453}" destId="{7323614C-8CE2-46E5-B08D-A3D81888012D}" srcOrd="0" destOrd="0" presId="urn:microsoft.com/office/officeart/2005/8/layout/radial4"/>
    <dgm:cxn modelId="{3D70E08F-9EF9-415B-86BD-23A569347E58}" srcId="{9E526489-6E51-49CC-8FCC-46CF5BDBE453}" destId="{4AA0DB95-F71D-4024-809B-AAA6EF0B2C4C}" srcOrd="0" destOrd="0" parTransId="{C004E780-E0BC-4C54-BEBE-B76A4C28EBF1}" sibTransId="{68230F8D-8C85-4BD4-87C7-2E4B02C0E69F}"/>
    <dgm:cxn modelId="{1685666C-8D65-4500-A816-3A982B09B3D8}" type="presParOf" srcId="{7323614C-8CE2-46E5-B08D-A3D81888012D}" destId="{37BA6874-4B2B-4433-B1F3-391899A92E53}" srcOrd="0" destOrd="0" presId="urn:microsoft.com/office/officeart/2005/8/layout/radial4"/>
    <dgm:cxn modelId="{9753EB5B-CC92-48E5-8FBC-B35D6A03E5F4}" type="presParOf" srcId="{7323614C-8CE2-46E5-B08D-A3D81888012D}" destId="{CE5991C1-A4EA-4E15-83D8-AFDB8BAC8F6D}" srcOrd="1" destOrd="0" presId="urn:microsoft.com/office/officeart/2005/8/layout/radial4"/>
    <dgm:cxn modelId="{FDA3B68B-E07F-4FCA-82DF-1980FD6FDBE7}" type="presParOf" srcId="{7323614C-8CE2-46E5-B08D-A3D81888012D}" destId="{7654CB2E-A398-449B-828C-42AC2789CF61}" srcOrd="2" destOrd="0" presId="urn:microsoft.com/office/officeart/2005/8/layout/radial4"/>
    <dgm:cxn modelId="{73084C98-F431-46F1-97B8-ED08A9972DE0}" type="presParOf" srcId="{7323614C-8CE2-46E5-B08D-A3D81888012D}" destId="{BA07A458-874F-4188-8AA1-7D6745389E98}" srcOrd="3" destOrd="0" presId="urn:microsoft.com/office/officeart/2005/8/layout/radial4"/>
    <dgm:cxn modelId="{6547B977-3957-444D-804E-5CA61169A8EB}" type="presParOf" srcId="{7323614C-8CE2-46E5-B08D-A3D81888012D}" destId="{24649ACB-88CB-41E7-B926-F63B929B0799}" srcOrd="4" destOrd="0" presId="urn:microsoft.com/office/officeart/2005/8/layout/radial4"/>
    <dgm:cxn modelId="{334A8DE4-838B-417C-B717-D4310E74C643}" type="presParOf" srcId="{7323614C-8CE2-46E5-B08D-A3D81888012D}" destId="{C08A4F14-51E0-442C-9535-507BE8FBD7C7}" srcOrd="5" destOrd="0" presId="urn:microsoft.com/office/officeart/2005/8/layout/radial4"/>
    <dgm:cxn modelId="{129D1D94-6409-433D-91D0-11B09343DC43}" type="presParOf" srcId="{7323614C-8CE2-46E5-B08D-A3D81888012D}" destId="{42FC5751-5B61-4E83-BE6D-F84433FE4387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2D026E8A-735C-4BA4-97CE-D196F0C1E705}" type="doc">
      <dgm:prSet loTypeId="urn:microsoft.com/office/officeart/2005/8/layout/arrow5" loCatId="process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en-US"/>
        </a:p>
      </dgm:t>
    </dgm:pt>
    <dgm:pt modelId="{5447485C-2C37-440A-851E-184609959805}">
      <dgm:prSet phldrT="[نص]" custT="1"/>
      <dgm:spPr/>
      <dgm:t>
        <a:bodyPr/>
        <a:lstStyle/>
        <a:p>
          <a:pPr marL="0" marR="0" lvl="1" indent="0" algn="ctr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SA" sz="2800" b="1" dirty="0" smtClean="0">
              <a:solidFill>
                <a:schemeClr val="tx1"/>
              </a:solidFill>
              <a:cs typeface="AL-Mohanad Black" pitchFamily="2" charset="-78"/>
            </a:rPr>
            <a:t>الموافقة المطلقة</a:t>
          </a:r>
          <a:endParaRPr lang="en-US" sz="2000" b="1" dirty="0">
            <a:solidFill>
              <a:schemeClr val="tx1"/>
            </a:solidFill>
          </a:endParaRPr>
        </a:p>
      </dgm:t>
    </dgm:pt>
    <dgm:pt modelId="{FEA50488-A766-4E21-BC42-A848A6D1D807}" type="parTrans" cxnId="{BB435FAD-E046-421E-A349-DA21B22D3665}">
      <dgm:prSet/>
      <dgm:spPr/>
      <dgm:t>
        <a:bodyPr/>
        <a:lstStyle/>
        <a:p>
          <a:endParaRPr lang="en-US" sz="2000" b="1">
            <a:solidFill>
              <a:schemeClr val="tx1"/>
            </a:solidFill>
          </a:endParaRPr>
        </a:p>
      </dgm:t>
    </dgm:pt>
    <dgm:pt modelId="{0FCC001F-D920-459A-811B-D4CB6ED72807}" type="sibTrans" cxnId="{BB435FAD-E046-421E-A349-DA21B22D3665}">
      <dgm:prSet/>
      <dgm:spPr/>
      <dgm:t>
        <a:bodyPr/>
        <a:lstStyle/>
        <a:p>
          <a:endParaRPr lang="en-US" sz="2000" b="1">
            <a:solidFill>
              <a:schemeClr val="tx1"/>
            </a:solidFill>
          </a:endParaRPr>
        </a:p>
      </dgm:t>
    </dgm:pt>
    <dgm:pt modelId="{EE092207-F825-445A-BE8B-F40762E863A4}">
      <dgm:prSet phldrT="[نص]" custT="1"/>
      <dgm:spPr/>
      <dgm:t>
        <a:bodyPr/>
        <a:lstStyle/>
        <a:p>
          <a:pPr marL="0" marR="0" indent="0" algn="ctr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SA" sz="2800" b="1" dirty="0" smtClean="0">
              <a:solidFill>
                <a:schemeClr val="tx1"/>
              </a:solidFill>
              <a:cs typeface="AL-Mohanad Black" pitchFamily="2" charset="-78"/>
            </a:rPr>
            <a:t>إدارة صغائر الأمور</a:t>
          </a:r>
          <a:endParaRPr lang="en-US" sz="2800" b="1" dirty="0">
            <a:solidFill>
              <a:schemeClr val="tx1"/>
            </a:solidFill>
          </a:endParaRPr>
        </a:p>
      </dgm:t>
    </dgm:pt>
    <dgm:pt modelId="{BFDB6592-E5BB-4EAB-9A8A-52EC99AC43D0}" type="parTrans" cxnId="{FE0264C8-A7D1-4200-AB82-32BC41DAA591}">
      <dgm:prSet/>
      <dgm:spPr/>
      <dgm:t>
        <a:bodyPr/>
        <a:lstStyle/>
        <a:p>
          <a:endParaRPr lang="en-US" sz="2000" b="1">
            <a:solidFill>
              <a:schemeClr val="tx1"/>
            </a:solidFill>
          </a:endParaRPr>
        </a:p>
      </dgm:t>
    </dgm:pt>
    <dgm:pt modelId="{2FAF8DC6-0B10-49F7-A1A7-53CF86F75115}" type="sibTrans" cxnId="{FE0264C8-A7D1-4200-AB82-32BC41DAA591}">
      <dgm:prSet/>
      <dgm:spPr/>
      <dgm:t>
        <a:bodyPr/>
        <a:lstStyle/>
        <a:p>
          <a:endParaRPr lang="en-US" sz="2000" b="1">
            <a:solidFill>
              <a:schemeClr val="tx1"/>
            </a:solidFill>
          </a:endParaRPr>
        </a:p>
      </dgm:t>
    </dgm:pt>
    <dgm:pt modelId="{9CFEA381-4DD2-48A8-AB85-CAB6EC8F41C3}" type="pres">
      <dgm:prSet presAssocID="{2D026E8A-735C-4BA4-97CE-D196F0C1E705}" presName="diagram" presStyleCnt="0">
        <dgm:presLayoutVars>
          <dgm:dir val="rev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A28FB40-8D10-435A-8549-84D4FEB79CA2}" type="pres">
      <dgm:prSet presAssocID="{5447485C-2C37-440A-851E-184609959805}" presName="arrow" presStyleLbl="node1" presStyleIdx="0" presStyleCnt="2" custRadScaleRad="85540" custRadScaleInc="-3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DDFC7B-332E-484F-8873-86D50AEAFC9E}" type="pres">
      <dgm:prSet presAssocID="{EE092207-F825-445A-BE8B-F40762E863A4}" presName="arrow" presStyleLbl="node1" presStyleIdx="1" presStyleCnt="2" custScaleY="1001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E0264C8-A7D1-4200-AB82-32BC41DAA591}" srcId="{2D026E8A-735C-4BA4-97CE-D196F0C1E705}" destId="{EE092207-F825-445A-BE8B-F40762E863A4}" srcOrd="1" destOrd="0" parTransId="{BFDB6592-E5BB-4EAB-9A8A-52EC99AC43D0}" sibTransId="{2FAF8DC6-0B10-49F7-A1A7-53CF86F75115}"/>
    <dgm:cxn modelId="{88B334AA-A65A-4903-BA2F-5CC913FA1EF8}" type="presOf" srcId="{EE092207-F825-445A-BE8B-F40762E863A4}" destId="{55DDFC7B-332E-484F-8873-86D50AEAFC9E}" srcOrd="0" destOrd="0" presId="urn:microsoft.com/office/officeart/2005/8/layout/arrow5"/>
    <dgm:cxn modelId="{0C2D3BC7-3480-4D29-87A8-CD63F2444CE1}" type="presOf" srcId="{5447485C-2C37-440A-851E-184609959805}" destId="{BA28FB40-8D10-435A-8549-84D4FEB79CA2}" srcOrd="0" destOrd="0" presId="urn:microsoft.com/office/officeart/2005/8/layout/arrow5"/>
    <dgm:cxn modelId="{BB435FAD-E046-421E-A349-DA21B22D3665}" srcId="{2D026E8A-735C-4BA4-97CE-D196F0C1E705}" destId="{5447485C-2C37-440A-851E-184609959805}" srcOrd="0" destOrd="0" parTransId="{FEA50488-A766-4E21-BC42-A848A6D1D807}" sibTransId="{0FCC001F-D920-459A-811B-D4CB6ED72807}"/>
    <dgm:cxn modelId="{1BB743A4-5C19-45C5-904A-3E7B4E0B7AB5}" type="presOf" srcId="{2D026E8A-735C-4BA4-97CE-D196F0C1E705}" destId="{9CFEA381-4DD2-48A8-AB85-CAB6EC8F41C3}" srcOrd="0" destOrd="0" presId="urn:microsoft.com/office/officeart/2005/8/layout/arrow5"/>
    <dgm:cxn modelId="{57835841-A680-43AD-B7C5-D14CDB18374E}" type="presParOf" srcId="{9CFEA381-4DD2-48A8-AB85-CAB6EC8F41C3}" destId="{BA28FB40-8D10-435A-8549-84D4FEB79CA2}" srcOrd="0" destOrd="0" presId="urn:microsoft.com/office/officeart/2005/8/layout/arrow5"/>
    <dgm:cxn modelId="{AEE109ED-58E7-4F79-97C1-C23D5F807CFD}" type="presParOf" srcId="{9CFEA381-4DD2-48A8-AB85-CAB6EC8F41C3}" destId="{55DDFC7B-332E-484F-8873-86D50AEAFC9E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DA4FB7-5FCC-4B1B-8EB9-B2E27BEABE5A}" type="doc">
      <dgm:prSet loTypeId="urn:microsoft.com/office/officeart/2005/8/layout/radial6" loCatId="relationship" qsTypeId="urn:microsoft.com/office/officeart/2005/8/quickstyle/3d1" qsCatId="3D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92887B07-135B-4139-9B35-0E95637BF4BB}">
      <dgm:prSet phldrT="[نص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1"/>
          <a:r>
            <a:rPr lang="ar-SA" sz="2800" b="1" dirty="0" smtClean="0">
              <a:solidFill>
                <a:schemeClr val="tx1"/>
              </a:solidFill>
              <a:cs typeface="AL-Mohanad Black" pitchFamily="2" charset="-78"/>
            </a:rPr>
            <a:t>جودة الكيان</a:t>
          </a:r>
          <a:endParaRPr lang="en-US" sz="2800" b="1" dirty="0">
            <a:solidFill>
              <a:schemeClr val="tx1"/>
            </a:solidFill>
            <a:cs typeface="AL-Mohanad Black" pitchFamily="2" charset="-78"/>
          </a:endParaRPr>
        </a:p>
      </dgm:t>
    </dgm:pt>
    <dgm:pt modelId="{E9D1C4FC-1381-4558-AB95-D43AB6985B9F}" type="parTrans" cxnId="{6ADF193E-EBC0-47EF-B530-41643F3514C7}">
      <dgm:prSet/>
      <dgm:spPr/>
      <dgm:t>
        <a:bodyPr/>
        <a:lstStyle/>
        <a:p>
          <a:pPr rtl="1"/>
          <a:endParaRPr lang="en-US" sz="1800" b="1">
            <a:solidFill>
              <a:schemeClr val="tx1"/>
            </a:solidFill>
            <a:cs typeface="AL-Mohanad Black" pitchFamily="2" charset="-78"/>
          </a:endParaRPr>
        </a:p>
      </dgm:t>
    </dgm:pt>
    <dgm:pt modelId="{3509048F-3A5D-44D2-BC6C-9F13DCB7D1C6}" type="sibTrans" cxnId="{6ADF193E-EBC0-47EF-B530-41643F3514C7}">
      <dgm:prSet/>
      <dgm:spPr/>
      <dgm:t>
        <a:bodyPr/>
        <a:lstStyle/>
        <a:p>
          <a:pPr rtl="1"/>
          <a:endParaRPr lang="en-US" sz="1800" b="1">
            <a:solidFill>
              <a:schemeClr val="tx1"/>
            </a:solidFill>
            <a:cs typeface="AL-Mohanad Black" pitchFamily="2" charset="-78"/>
          </a:endParaRPr>
        </a:p>
      </dgm:t>
    </dgm:pt>
    <dgm:pt modelId="{61DF15A7-17FB-4A7A-9C81-194E9939BE6B}">
      <dgm:prSet phldrT="[نص]" custT="1"/>
      <dgm:spPr>
        <a:noFill/>
      </dgm:spPr>
      <dgm:t>
        <a:bodyPr/>
        <a:lstStyle/>
        <a:p>
          <a:pPr rtl="1"/>
          <a:endParaRPr lang="en-US" sz="3200" b="1" dirty="0">
            <a:solidFill>
              <a:schemeClr val="tx1"/>
            </a:solidFill>
            <a:cs typeface="AL-Mohanad Black" pitchFamily="2" charset="-78"/>
          </a:endParaRPr>
        </a:p>
      </dgm:t>
    </dgm:pt>
    <dgm:pt modelId="{FFDC8354-F3ED-4D72-BDDA-633AE984C639}" type="sibTrans" cxnId="{49E95B3D-E7AB-49BC-9233-210BA080CA4D}">
      <dgm:prSet/>
      <dgm:spPr/>
      <dgm:t>
        <a:bodyPr/>
        <a:lstStyle/>
        <a:p>
          <a:pPr rtl="1"/>
          <a:endParaRPr lang="en-US" sz="1800" b="1">
            <a:solidFill>
              <a:schemeClr val="tx1"/>
            </a:solidFill>
            <a:cs typeface="AL-Mohanad Black" pitchFamily="2" charset="-78"/>
          </a:endParaRPr>
        </a:p>
      </dgm:t>
    </dgm:pt>
    <dgm:pt modelId="{4FF594A3-C5D3-42B2-8A09-857D9E6E6F4F}" type="parTrans" cxnId="{49E95B3D-E7AB-49BC-9233-210BA080CA4D}">
      <dgm:prSet/>
      <dgm:spPr/>
      <dgm:t>
        <a:bodyPr/>
        <a:lstStyle/>
        <a:p>
          <a:pPr rtl="1"/>
          <a:endParaRPr lang="en-US" sz="1800" b="1">
            <a:solidFill>
              <a:schemeClr val="tx1"/>
            </a:solidFill>
            <a:cs typeface="AL-Mohanad Black" pitchFamily="2" charset="-78"/>
          </a:endParaRPr>
        </a:p>
      </dgm:t>
    </dgm:pt>
    <dgm:pt modelId="{A61DC143-332C-4FFC-B99F-AC195C69E500}">
      <dgm:prSet phldrT="[نص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rtl="1"/>
          <a:r>
            <a:rPr lang="ar-SA" sz="2800" b="1" dirty="0" smtClean="0">
              <a:solidFill>
                <a:schemeClr val="tx1"/>
              </a:solidFill>
              <a:cs typeface="AL-Mohanad Black" pitchFamily="2" charset="-78"/>
            </a:rPr>
            <a:t>المعرفة</a:t>
          </a:r>
          <a:endParaRPr lang="en-US" sz="2800" b="1" dirty="0">
            <a:solidFill>
              <a:schemeClr val="tx1"/>
            </a:solidFill>
            <a:cs typeface="AL-Mohanad Black" pitchFamily="2" charset="-78"/>
          </a:endParaRPr>
        </a:p>
      </dgm:t>
    </dgm:pt>
    <dgm:pt modelId="{241E5234-742E-471A-B443-F552C3C40A16}" type="sibTrans" cxnId="{D5176B45-BB46-4569-80A7-FCD6508B58D5}">
      <dgm:prSet/>
      <dgm:spPr/>
      <dgm:t>
        <a:bodyPr/>
        <a:lstStyle/>
        <a:p>
          <a:pPr rtl="1"/>
          <a:endParaRPr lang="en-US" sz="1800" b="1">
            <a:solidFill>
              <a:schemeClr val="tx1"/>
            </a:solidFill>
            <a:cs typeface="AL-Mohanad Black" pitchFamily="2" charset="-78"/>
          </a:endParaRPr>
        </a:p>
      </dgm:t>
    </dgm:pt>
    <dgm:pt modelId="{BA9717FB-14EB-4CD4-8F79-3FBCECEFD37E}" type="parTrans" cxnId="{D5176B45-BB46-4569-80A7-FCD6508B58D5}">
      <dgm:prSet/>
      <dgm:spPr/>
      <dgm:t>
        <a:bodyPr/>
        <a:lstStyle/>
        <a:p>
          <a:pPr rtl="1"/>
          <a:endParaRPr lang="en-US" sz="1800" b="1">
            <a:solidFill>
              <a:schemeClr val="tx1"/>
            </a:solidFill>
            <a:cs typeface="AL-Mohanad Black" pitchFamily="2" charset="-78"/>
          </a:endParaRPr>
        </a:p>
      </dgm:t>
    </dgm:pt>
    <dgm:pt modelId="{6353F520-79CB-4006-B514-287B2EAD9717}">
      <dgm:prSet phldrT="[نص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rtl="1"/>
          <a:r>
            <a:rPr lang="ar-SA" sz="1800" b="1" dirty="0" smtClean="0">
              <a:solidFill>
                <a:schemeClr val="tx1"/>
              </a:solidFill>
              <a:cs typeface="AL-Mohanad Black" pitchFamily="2" charset="-78"/>
            </a:rPr>
            <a:t>الاجتماعات</a:t>
          </a:r>
          <a:endParaRPr lang="en-US" sz="1800" b="1" dirty="0">
            <a:solidFill>
              <a:schemeClr val="tx1"/>
            </a:solidFill>
            <a:cs typeface="AL-Mohanad Black" pitchFamily="2" charset="-78"/>
          </a:endParaRPr>
        </a:p>
      </dgm:t>
    </dgm:pt>
    <dgm:pt modelId="{0493DCD9-79A5-410B-B823-A1041C61B36A}" type="sibTrans" cxnId="{EDBD6187-9653-442B-ACF5-29CE5FF498C8}">
      <dgm:prSet/>
      <dgm:spPr/>
      <dgm:t>
        <a:bodyPr/>
        <a:lstStyle/>
        <a:p>
          <a:pPr rtl="1"/>
          <a:endParaRPr lang="en-US" sz="1800" b="1">
            <a:solidFill>
              <a:schemeClr val="tx1"/>
            </a:solidFill>
            <a:cs typeface="AL-Mohanad Black" pitchFamily="2" charset="-78"/>
          </a:endParaRPr>
        </a:p>
      </dgm:t>
    </dgm:pt>
    <dgm:pt modelId="{790A75E7-DE90-4306-A2D0-2D0426793373}" type="parTrans" cxnId="{EDBD6187-9653-442B-ACF5-29CE5FF498C8}">
      <dgm:prSet/>
      <dgm:spPr/>
      <dgm:t>
        <a:bodyPr/>
        <a:lstStyle/>
        <a:p>
          <a:pPr rtl="1"/>
          <a:endParaRPr lang="en-US" sz="1800" b="1">
            <a:solidFill>
              <a:schemeClr val="tx1"/>
            </a:solidFill>
            <a:cs typeface="AL-Mohanad Black" pitchFamily="2" charset="-78"/>
          </a:endParaRPr>
        </a:p>
      </dgm:t>
    </dgm:pt>
    <dgm:pt modelId="{4F9853D8-2CA1-404C-8AF8-6E220B3D7BEE}">
      <dgm:prSet phldrT="[نص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rtl="1"/>
          <a:r>
            <a:rPr lang="ar-SA" sz="2000" b="1" dirty="0" smtClean="0">
              <a:solidFill>
                <a:schemeClr val="tx1"/>
              </a:solidFill>
              <a:cs typeface="AL-Mohanad Black" pitchFamily="2" charset="-78"/>
            </a:rPr>
            <a:t>التشخيص</a:t>
          </a:r>
          <a:endParaRPr lang="en-US" sz="2000" b="1" dirty="0">
            <a:solidFill>
              <a:schemeClr val="tx1"/>
            </a:solidFill>
            <a:cs typeface="AL-Mohanad Black" pitchFamily="2" charset="-78"/>
          </a:endParaRPr>
        </a:p>
      </dgm:t>
    </dgm:pt>
    <dgm:pt modelId="{7F39DFBF-5475-4F3F-A964-761209A132C9}" type="sibTrans" cxnId="{B6DAD126-C763-404D-936D-8329B25B6401}">
      <dgm:prSet/>
      <dgm:spPr/>
      <dgm:t>
        <a:bodyPr/>
        <a:lstStyle/>
        <a:p>
          <a:pPr rtl="1"/>
          <a:endParaRPr lang="en-US" sz="1800" b="1">
            <a:solidFill>
              <a:schemeClr val="tx1"/>
            </a:solidFill>
            <a:cs typeface="AL-Mohanad Black" pitchFamily="2" charset="-78"/>
          </a:endParaRPr>
        </a:p>
      </dgm:t>
    </dgm:pt>
    <dgm:pt modelId="{BED578CC-FF85-4E98-ADAA-F825310537D0}" type="parTrans" cxnId="{B6DAD126-C763-404D-936D-8329B25B6401}">
      <dgm:prSet/>
      <dgm:spPr/>
      <dgm:t>
        <a:bodyPr/>
        <a:lstStyle/>
        <a:p>
          <a:pPr rtl="1"/>
          <a:endParaRPr lang="en-US" sz="1800" b="1">
            <a:solidFill>
              <a:schemeClr val="tx1"/>
            </a:solidFill>
            <a:cs typeface="AL-Mohanad Black" pitchFamily="2" charset="-78"/>
          </a:endParaRPr>
        </a:p>
      </dgm:t>
    </dgm:pt>
    <dgm:pt modelId="{1A6C4571-41DD-4ED6-9FFD-40A272B7EA1F}" type="pres">
      <dgm:prSet presAssocID="{90DA4FB7-5FCC-4B1B-8EB9-B2E27BEABE5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2735038-FF26-4D0A-8843-97BD0044DBDA}" type="pres">
      <dgm:prSet presAssocID="{61DF15A7-17FB-4A7A-9C81-194E9939BE6B}" presName="centerShape" presStyleLbl="node0" presStyleIdx="0" presStyleCnt="1" custScaleX="126811" custScaleY="119216"/>
      <dgm:spPr/>
      <dgm:t>
        <a:bodyPr/>
        <a:lstStyle/>
        <a:p>
          <a:endParaRPr lang="en-US"/>
        </a:p>
      </dgm:t>
    </dgm:pt>
    <dgm:pt modelId="{FBC47DFA-3229-4DCD-B392-995C8FECDBF6}" type="pres">
      <dgm:prSet presAssocID="{92887B07-135B-4139-9B35-0E95637BF4B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E37F2C-7644-409D-900D-4D37AC9A9A42}" type="pres">
      <dgm:prSet presAssocID="{92887B07-135B-4139-9B35-0E95637BF4BB}" presName="dummy" presStyleCnt="0"/>
      <dgm:spPr/>
      <dgm:t>
        <a:bodyPr/>
        <a:lstStyle/>
        <a:p>
          <a:endParaRPr lang="en-US"/>
        </a:p>
      </dgm:t>
    </dgm:pt>
    <dgm:pt modelId="{30D3FCCD-D247-4BF2-A21F-1821FDE96F72}" type="pres">
      <dgm:prSet presAssocID="{3509048F-3A5D-44D2-BC6C-9F13DCB7D1C6}" presName="sibTrans" presStyleLbl="sibTrans2D1" presStyleIdx="0" presStyleCnt="4"/>
      <dgm:spPr/>
      <dgm:t>
        <a:bodyPr/>
        <a:lstStyle/>
        <a:p>
          <a:endParaRPr lang="en-US"/>
        </a:p>
      </dgm:t>
    </dgm:pt>
    <dgm:pt modelId="{80370DD2-BAFD-4B42-AEB7-A74115A12F27}" type="pres">
      <dgm:prSet presAssocID="{A61DC143-332C-4FFC-B99F-AC195C69E50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74E620-ECBB-4B03-AE0C-6AC92DDECF64}" type="pres">
      <dgm:prSet presAssocID="{A61DC143-332C-4FFC-B99F-AC195C69E500}" presName="dummy" presStyleCnt="0"/>
      <dgm:spPr/>
      <dgm:t>
        <a:bodyPr/>
        <a:lstStyle/>
        <a:p>
          <a:endParaRPr lang="en-US"/>
        </a:p>
      </dgm:t>
    </dgm:pt>
    <dgm:pt modelId="{AE21C1FB-81A8-4EA3-BEA4-275C94AC1A3B}" type="pres">
      <dgm:prSet presAssocID="{241E5234-742E-471A-B443-F552C3C40A16}" presName="sibTrans" presStyleLbl="sibTrans2D1" presStyleIdx="1" presStyleCnt="4"/>
      <dgm:spPr/>
      <dgm:t>
        <a:bodyPr/>
        <a:lstStyle/>
        <a:p>
          <a:endParaRPr lang="en-US"/>
        </a:p>
      </dgm:t>
    </dgm:pt>
    <dgm:pt modelId="{3147B4D2-6A34-48FD-9B31-187D9CF42C89}" type="pres">
      <dgm:prSet presAssocID="{6353F520-79CB-4006-B514-287B2EAD9717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966D17-BF83-4654-8E43-4D85AC435C5B}" type="pres">
      <dgm:prSet presAssocID="{6353F520-79CB-4006-B514-287B2EAD9717}" presName="dummy" presStyleCnt="0"/>
      <dgm:spPr/>
      <dgm:t>
        <a:bodyPr/>
        <a:lstStyle/>
        <a:p>
          <a:endParaRPr lang="en-US"/>
        </a:p>
      </dgm:t>
    </dgm:pt>
    <dgm:pt modelId="{D1B70ED9-E3D5-4FFA-9482-4B7A0568B308}" type="pres">
      <dgm:prSet presAssocID="{0493DCD9-79A5-410B-B823-A1041C61B36A}" presName="sibTrans" presStyleLbl="sibTrans2D1" presStyleIdx="2" presStyleCnt="4"/>
      <dgm:spPr/>
      <dgm:t>
        <a:bodyPr/>
        <a:lstStyle/>
        <a:p>
          <a:endParaRPr lang="en-US"/>
        </a:p>
      </dgm:t>
    </dgm:pt>
    <dgm:pt modelId="{6A45FCA7-6218-49BE-B27A-3FDF55840E79}" type="pres">
      <dgm:prSet presAssocID="{4F9853D8-2CA1-404C-8AF8-6E220B3D7BE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CD8FE2-D340-44B8-8878-DFF7F2AF8695}" type="pres">
      <dgm:prSet presAssocID="{4F9853D8-2CA1-404C-8AF8-6E220B3D7BEE}" presName="dummy" presStyleCnt="0"/>
      <dgm:spPr/>
      <dgm:t>
        <a:bodyPr/>
        <a:lstStyle/>
        <a:p>
          <a:endParaRPr lang="en-US"/>
        </a:p>
      </dgm:t>
    </dgm:pt>
    <dgm:pt modelId="{9D0AD5FB-CAE2-439F-B6DE-A8A1EC6C7D78}" type="pres">
      <dgm:prSet presAssocID="{7F39DFBF-5475-4F3F-A964-761209A132C9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EDBD6187-9653-442B-ACF5-29CE5FF498C8}" srcId="{61DF15A7-17FB-4A7A-9C81-194E9939BE6B}" destId="{6353F520-79CB-4006-B514-287B2EAD9717}" srcOrd="2" destOrd="0" parTransId="{790A75E7-DE90-4306-A2D0-2D0426793373}" sibTransId="{0493DCD9-79A5-410B-B823-A1041C61B36A}"/>
    <dgm:cxn modelId="{D5176B45-BB46-4569-80A7-FCD6508B58D5}" srcId="{61DF15A7-17FB-4A7A-9C81-194E9939BE6B}" destId="{A61DC143-332C-4FFC-B99F-AC195C69E500}" srcOrd="1" destOrd="0" parTransId="{BA9717FB-14EB-4CD4-8F79-3FBCECEFD37E}" sibTransId="{241E5234-742E-471A-B443-F552C3C40A16}"/>
    <dgm:cxn modelId="{0679EF07-3BFE-40B9-A863-0AC6E7877F5B}" type="presOf" srcId="{3509048F-3A5D-44D2-BC6C-9F13DCB7D1C6}" destId="{30D3FCCD-D247-4BF2-A21F-1821FDE96F72}" srcOrd="0" destOrd="0" presId="urn:microsoft.com/office/officeart/2005/8/layout/radial6"/>
    <dgm:cxn modelId="{49E95B3D-E7AB-49BC-9233-210BA080CA4D}" srcId="{90DA4FB7-5FCC-4B1B-8EB9-B2E27BEABE5A}" destId="{61DF15A7-17FB-4A7A-9C81-194E9939BE6B}" srcOrd="0" destOrd="0" parTransId="{4FF594A3-C5D3-42B2-8A09-857D9E6E6F4F}" sibTransId="{FFDC8354-F3ED-4D72-BDDA-633AE984C639}"/>
    <dgm:cxn modelId="{6ADF193E-EBC0-47EF-B530-41643F3514C7}" srcId="{61DF15A7-17FB-4A7A-9C81-194E9939BE6B}" destId="{92887B07-135B-4139-9B35-0E95637BF4BB}" srcOrd="0" destOrd="0" parTransId="{E9D1C4FC-1381-4558-AB95-D43AB6985B9F}" sibTransId="{3509048F-3A5D-44D2-BC6C-9F13DCB7D1C6}"/>
    <dgm:cxn modelId="{A20E5F44-C9B0-4FA6-9EA4-58A8BC6A13D0}" type="presOf" srcId="{7F39DFBF-5475-4F3F-A964-761209A132C9}" destId="{9D0AD5FB-CAE2-439F-B6DE-A8A1EC6C7D78}" srcOrd="0" destOrd="0" presId="urn:microsoft.com/office/officeart/2005/8/layout/radial6"/>
    <dgm:cxn modelId="{F1A9CDD8-AFE0-4C26-A689-9EEFF9683B26}" type="presOf" srcId="{92887B07-135B-4139-9B35-0E95637BF4BB}" destId="{FBC47DFA-3229-4DCD-B392-995C8FECDBF6}" srcOrd="0" destOrd="0" presId="urn:microsoft.com/office/officeart/2005/8/layout/radial6"/>
    <dgm:cxn modelId="{39439D02-B0A8-4E04-BD8E-6F30FE306DC6}" type="presOf" srcId="{90DA4FB7-5FCC-4B1B-8EB9-B2E27BEABE5A}" destId="{1A6C4571-41DD-4ED6-9FFD-40A272B7EA1F}" srcOrd="0" destOrd="0" presId="urn:microsoft.com/office/officeart/2005/8/layout/radial6"/>
    <dgm:cxn modelId="{CD92B6BE-ED58-498B-B72C-0EBBA8C83A40}" type="presOf" srcId="{0493DCD9-79A5-410B-B823-A1041C61B36A}" destId="{D1B70ED9-E3D5-4FFA-9482-4B7A0568B308}" srcOrd="0" destOrd="0" presId="urn:microsoft.com/office/officeart/2005/8/layout/radial6"/>
    <dgm:cxn modelId="{881EF334-AC61-4390-84A7-C19C021CB423}" type="presOf" srcId="{4F9853D8-2CA1-404C-8AF8-6E220B3D7BEE}" destId="{6A45FCA7-6218-49BE-B27A-3FDF55840E79}" srcOrd="0" destOrd="0" presId="urn:microsoft.com/office/officeart/2005/8/layout/radial6"/>
    <dgm:cxn modelId="{AC42CB1F-FBC6-47A4-9725-B013E60DF23E}" type="presOf" srcId="{241E5234-742E-471A-B443-F552C3C40A16}" destId="{AE21C1FB-81A8-4EA3-BEA4-275C94AC1A3B}" srcOrd="0" destOrd="0" presId="urn:microsoft.com/office/officeart/2005/8/layout/radial6"/>
    <dgm:cxn modelId="{BEE6F6FE-BE6F-4D41-BE41-216121503DF5}" type="presOf" srcId="{A61DC143-332C-4FFC-B99F-AC195C69E500}" destId="{80370DD2-BAFD-4B42-AEB7-A74115A12F27}" srcOrd="0" destOrd="0" presId="urn:microsoft.com/office/officeart/2005/8/layout/radial6"/>
    <dgm:cxn modelId="{A527E434-D72C-4B85-A6EE-B5AC5745B033}" type="presOf" srcId="{6353F520-79CB-4006-B514-287B2EAD9717}" destId="{3147B4D2-6A34-48FD-9B31-187D9CF42C89}" srcOrd="0" destOrd="0" presId="urn:microsoft.com/office/officeart/2005/8/layout/radial6"/>
    <dgm:cxn modelId="{B6DAD126-C763-404D-936D-8329B25B6401}" srcId="{61DF15A7-17FB-4A7A-9C81-194E9939BE6B}" destId="{4F9853D8-2CA1-404C-8AF8-6E220B3D7BEE}" srcOrd="3" destOrd="0" parTransId="{BED578CC-FF85-4E98-ADAA-F825310537D0}" sibTransId="{7F39DFBF-5475-4F3F-A964-761209A132C9}"/>
    <dgm:cxn modelId="{6D3C9F1F-041F-49EF-9EAC-37F976477526}" type="presOf" srcId="{61DF15A7-17FB-4A7A-9C81-194E9939BE6B}" destId="{E2735038-FF26-4D0A-8843-97BD0044DBDA}" srcOrd="0" destOrd="0" presId="urn:microsoft.com/office/officeart/2005/8/layout/radial6"/>
    <dgm:cxn modelId="{C1C117B9-A770-4D70-8526-3A7BFB97648A}" type="presParOf" srcId="{1A6C4571-41DD-4ED6-9FFD-40A272B7EA1F}" destId="{E2735038-FF26-4D0A-8843-97BD0044DBDA}" srcOrd="0" destOrd="0" presId="urn:microsoft.com/office/officeart/2005/8/layout/radial6"/>
    <dgm:cxn modelId="{C6758E02-2DC8-44CC-AD1F-46B92DCE12C1}" type="presParOf" srcId="{1A6C4571-41DD-4ED6-9FFD-40A272B7EA1F}" destId="{FBC47DFA-3229-4DCD-B392-995C8FECDBF6}" srcOrd="1" destOrd="0" presId="urn:microsoft.com/office/officeart/2005/8/layout/radial6"/>
    <dgm:cxn modelId="{68D88750-D90F-4A22-AA9F-8FB379FF8F2C}" type="presParOf" srcId="{1A6C4571-41DD-4ED6-9FFD-40A272B7EA1F}" destId="{B1E37F2C-7644-409D-900D-4D37AC9A9A42}" srcOrd="2" destOrd="0" presId="urn:microsoft.com/office/officeart/2005/8/layout/radial6"/>
    <dgm:cxn modelId="{BF8B67DE-C4B5-44FB-B509-031FC148687A}" type="presParOf" srcId="{1A6C4571-41DD-4ED6-9FFD-40A272B7EA1F}" destId="{30D3FCCD-D247-4BF2-A21F-1821FDE96F72}" srcOrd="3" destOrd="0" presId="urn:microsoft.com/office/officeart/2005/8/layout/radial6"/>
    <dgm:cxn modelId="{4E3EAF73-D8EB-42A0-AC02-4B29E33B9175}" type="presParOf" srcId="{1A6C4571-41DD-4ED6-9FFD-40A272B7EA1F}" destId="{80370DD2-BAFD-4B42-AEB7-A74115A12F27}" srcOrd="4" destOrd="0" presId="urn:microsoft.com/office/officeart/2005/8/layout/radial6"/>
    <dgm:cxn modelId="{474A43A7-EB58-46ED-9B10-0546DFAD53F0}" type="presParOf" srcId="{1A6C4571-41DD-4ED6-9FFD-40A272B7EA1F}" destId="{CA74E620-ECBB-4B03-AE0C-6AC92DDECF64}" srcOrd="5" destOrd="0" presId="urn:microsoft.com/office/officeart/2005/8/layout/radial6"/>
    <dgm:cxn modelId="{CF09604A-4E67-44A1-A1D2-77CB7F071765}" type="presParOf" srcId="{1A6C4571-41DD-4ED6-9FFD-40A272B7EA1F}" destId="{AE21C1FB-81A8-4EA3-BEA4-275C94AC1A3B}" srcOrd="6" destOrd="0" presId="urn:microsoft.com/office/officeart/2005/8/layout/radial6"/>
    <dgm:cxn modelId="{FFEF6A50-9F7E-49E1-B2E7-14E7E7AD75D6}" type="presParOf" srcId="{1A6C4571-41DD-4ED6-9FFD-40A272B7EA1F}" destId="{3147B4D2-6A34-48FD-9B31-187D9CF42C89}" srcOrd="7" destOrd="0" presId="urn:microsoft.com/office/officeart/2005/8/layout/radial6"/>
    <dgm:cxn modelId="{C558FD51-7705-4ADD-BCD0-8360FA2A9B94}" type="presParOf" srcId="{1A6C4571-41DD-4ED6-9FFD-40A272B7EA1F}" destId="{73966D17-BF83-4654-8E43-4D85AC435C5B}" srcOrd="8" destOrd="0" presId="urn:microsoft.com/office/officeart/2005/8/layout/radial6"/>
    <dgm:cxn modelId="{2BEB75FA-645F-4A2B-B328-59BB0F83D82C}" type="presParOf" srcId="{1A6C4571-41DD-4ED6-9FFD-40A272B7EA1F}" destId="{D1B70ED9-E3D5-4FFA-9482-4B7A0568B308}" srcOrd="9" destOrd="0" presId="urn:microsoft.com/office/officeart/2005/8/layout/radial6"/>
    <dgm:cxn modelId="{6AA938B0-4E19-4FAF-B5DC-DBDD507D8918}" type="presParOf" srcId="{1A6C4571-41DD-4ED6-9FFD-40A272B7EA1F}" destId="{6A45FCA7-6218-49BE-B27A-3FDF55840E79}" srcOrd="10" destOrd="0" presId="urn:microsoft.com/office/officeart/2005/8/layout/radial6"/>
    <dgm:cxn modelId="{36D55509-4ED1-40E9-9382-94C60B094390}" type="presParOf" srcId="{1A6C4571-41DD-4ED6-9FFD-40A272B7EA1F}" destId="{ACCD8FE2-D340-44B8-8878-DFF7F2AF8695}" srcOrd="11" destOrd="0" presId="urn:microsoft.com/office/officeart/2005/8/layout/radial6"/>
    <dgm:cxn modelId="{41E21F26-B27E-4E98-BE3A-4133E0703143}" type="presParOf" srcId="{1A6C4571-41DD-4ED6-9FFD-40A272B7EA1F}" destId="{9D0AD5FB-CAE2-439F-B6DE-A8A1EC6C7D78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19CCC79F-C21F-4FDA-9B40-10F98A00A5E0}" type="doc">
      <dgm:prSet loTypeId="urn:microsoft.com/office/officeart/2005/8/layout/vList6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A683EBC-1368-456B-8C70-26CB3CAC2025}">
      <dgm:prSet phldrT="[نص]"/>
      <dgm:spPr/>
      <dgm:t>
        <a:bodyPr/>
        <a:lstStyle/>
        <a:p>
          <a:r>
            <a:rPr lang="ar-SA" dirty="0" smtClean="0">
              <a:ln w="3175" cmpd="sng"/>
              <a:latin typeface="+mj-lt"/>
              <a:ea typeface="+mj-ea"/>
              <a:cs typeface="AL-Mohanad Black" pitchFamily="2" charset="-78"/>
            </a:rPr>
            <a:t>الغايات</a:t>
          </a:r>
          <a:endParaRPr lang="en-US" dirty="0">
            <a:ln w="3175" cmpd="sng"/>
            <a:latin typeface="+mj-lt"/>
            <a:ea typeface="+mj-ea"/>
            <a:cs typeface="AL-Mohanad Black" pitchFamily="2" charset="-78"/>
          </a:endParaRPr>
        </a:p>
      </dgm:t>
    </dgm:pt>
    <dgm:pt modelId="{2E41EFC0-7FE5-4059-8ADA-E8C872B986B3}" type="parTrans" cxnId="{A803440D-C613-4C68-9A7E-12E62BA3F80A}">
      <dgm:prSet/>
      <dgm:spPr/>
      <dgm:t>
        <a:bodyPr/>
        <a:lstStyle/>
        <a:p>
          <a:endParaRPr lang="en-US"/>
        </a:p>
      </dgm:t>
    </dgm:pt>
    <dgm:pt modelId="{3895DD55-44D7-4F6F-AE15-1B0EF97E8F88}" type="sibTrans" cxnId="{A803440D-C613-4C68-9A7E-12E62BA3F80A}">
      <dgm:prSet/>
      <dgm:spPr/>
      <dgm:t>
        <a:bodyPr/>
        <a:lstStyle/>
        <a:p>
          <a:endParaRPr lang="en-US"/>
        </a:p>
      </dgm:t>
    </dgm:pt>
    <dgm:pt modelId="{0702944E-C1D7-4ADF-83CA-8DA1C001D42D}">
      <dgm:prSet phldrT="[نص]" custT="1"/>
      <dgm:spPr/>
      <dgm:t>
        <a:bodyPr anchor="ctr"/>
        <a:lstStyle/>
        <a:p>
          <a:pPr algn="r" rtl="1"/>
          <a:r>
            <a:rPr lang="ar-SA" sz="2200" dirty="0" smtClean="0">
              <a:ln w="3175" cmpd="sng"/>
              <a:latin typeface="+mj-lt"/>
              <a:ea typeface="+mj-ea"/>
              <a:cs typeface="AL-Mohanad Black" pitchFamily="2" charset="-78"/>
            </a:rPr>
            <a:t>هي سبب وجود الكيان الأصلي ( المنظمة )  </a:t>
          </a:r>
          <a:endParaRPr lang="en-US" sz="2200" dirty="0"/>
        </a:p>
      </dgm:t>
    </dgm:pt>
    <dgm:pt modelId="{D270C359-2D79-42A2-963F-530E7B7A2455}" type="parTrans" cxnId="{EEF87D6D-18EB-4C3D-9447-54BDAA2CCB81}">
      <dgm:prSet/>
      <dgm:spPr/>
      <dgm:t>
        <a:bodyPr/>
        <a:lstStyle/>
        <a:p>
          <a:endParaRPr lang="en-US"/>
        </a:p>
      </dgm:t>
    </dgm:pt>
    <dgm:pt modelId="{53D088CA-B064-4847-9CF6-F455B5BA6874}" type="sibTrans" cxnId="{EEF87D6D-18EB-4C3D-9447-54BDAA2CCB81}">
      <dgm:prSet/>
      <dgm:spPr/>
      <dgm:t>
        <a:bodyPr/>
        <a:lstStyle/>
        <a:p>
          <a:endParaRPr lang="en-US"/>
        </a:p>
      </dgm:t>
    </dgm:pt>
    <dgm:pt modelId="{95CD7C6F-10D7-4318-B7CE-EE8FFEB74DBD}" type="pres">
      <dgm:prSet presAssocID="{19CCC79F-C21F-4FDA-9B40-10F98A00A5E0}" presName="Name0" presStyleCnt="0">
        <dgm:presLayoutVars>
          <dgm:dir val="rev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E020F4A-AFE2-4F6A-9946-19D56410A303}" type="pres">
      <dgm:prSet presAssocID="{8A683EBC-1368-456B-8C70-26CB3CAC2025}" presName="linNode" presStyleCnt="0"/>
      <dgm:spPr/>
      <dgm:t>
        <a:bodyPr/>
        <a:lstStyle/>
        <a:p>
          <a:endParaRPr lang="en-US"/>
        </a:p>
      </dgm:t>
    </dgm:pt>
    <dgm:pt modelId="{06C457D4-48A5-4DB5-8950-C4D9C5B2065F}" type="pres">
      <dgm:prSet presAssocID="{8A683EBC-1368-456B-8C70-26CB3CAC2025}" presName="parentShp" presStyleLbl="node1" presStyleIdx="0" presStyleCnt="1" custScaleX="564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F57FA6-9FA4-473C-B7F0-7A48F626F997}" type="pres">
      <dgm:prSet presAssocID="{8A683EBC-1368-456B-8C70-26CB3CAC2025}" presName="childShp" presStyleLbl="bgAccFollowNode1" presStyleIdx="0" presStyleCnt="1" custScaleX="113333" custLinFactNeighborX="-9731" custLinFactNeighborY="45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BA15A10-C80B-40B4-9628-F6CF4E8CD9F0}" type="presOf" srcId="{19CCC79F-C21F-4FDA-9B40-10F98A00A5E0}" destId="{95CD7C6F-10D7-4318-B7CE-EE8FFEB74DBD}" srcOrd="0" destOrd="0" presId="urn:microsoft.com/office/officeart/2005/8/layout/vList6"/>
    <dgm:cxn modelId="{F3D86FEC-2ADF-4736-9CA9-8FCCEBF0E105}" type="presOf" srcId="{0702944E-C1D7-4ADF-83CA-8DA1C001D42D}" destId="{B3F57FA6-9FA4-473C-B7F0-7A48F626F997}" srcOrd="0" destOrd="0" presId="urn:microsoft.com/office/officeart/2005/8/layout/vList6"/>
    <dgm:cxn modelId="{B4A78984-F290-4970-A226-1E2F69EBD058}" type="presOf" srcId="{8A683EBC-1368-456B-8C70-26CB3CAC2025}" destId="{06C457D4-48A5-4DB5-8950-C4D9C5B2065F}" srcOrd="0" destOrd="0" presId="urn:microsoft.com/office/officeart/2005/8/layout/vList6"/>
    <dgm:cxn modelId="{A803440D-C613-4C68-9A7E-12E62BA3F80A}" srcId="{19CCC79F-C21F-4FDA-9B40-10F98A00A5E0}" destId="{8A683EBC-1368-456B-8C70-26CB3CAC2025}" srcOrd="0" destOrd="0" parTransId="{2E41EFC0-7FE5-4059-8ADA-E8C872B986B3}" sibTransId="{3895DD55-44D7-4F6F-AE15-1B0EF97E8F88}"/>
    <dgm:cxn modelId="{EEF87D6D-18EB-4C3D-9447-54BDAA2CCB81}" srcId="{8A683EBC-1368-456B-8C70-26CB3CAC2025}" destId="{0702944E-C1D7-4ADF-83CA-8DA1C001D42D}" srcOrd="0" destOrd="0" parTransId="{D270C359-2D79-42A2-963F-530E7B7A2455}" sibTransId="{53D088CA-B064-4847-9CF6-F455B5BA6874}"/>
    <dgm:cxn modelId="{964FD75E-CA61-4B3A-98F2-D685E2E3743D}" type="presParOf" srcId="{95CD7C6F-10D7-4318-B7CE-EE8FFEB74DBD}" destId="{FE020F4A-AFE2-4F6A-9946-19D56410A303}" srcOrd="0" destOrd="0" presId="urn:microsoft.com/office/officeart/2005/8/layout/vList6"/>
    <dgm:cxn modelId="{462E12D7-2792-4B25-91BC-58583EA5871C}" type="presParOf" srcId="{FE020F4A-AFE2-4F6A-9946-19D56410A303}" destId="{06C457D4-48A5-4DB5-8950-C4D9C5B2065F}" srcOrd="0" destOrd="0" presId="urn:microsoft.com/office/officeart/2005/8/layout/vList6"/>
    <dgm:cxn modelId="{DA8C4715-E36B-4FC1-8FF6-D6399CCDCD72}" type="presParOf" srcId="{FE020F4A-AFE2-4F6A-9946-19D56410A303}" destId="{B3F57FA6-9FA4-473C-B7F0-7A48F626F997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19CCC79F-C21F-4FDA-9B40-10F98A00A5E0}" type="doc">
      <dgm:prSet loTypeId="urn:microsoft.com/office/officeart/2005/8/layout/vList6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A683EBC-1368-456B-8C70-26CB3CAC2025}">
      <dgm:prSet phldrT="[نص]" custT="1"/>
      <dgm:spPr/>
      <dgm:t>
        <a:bodyPr/>
        <a:lstStyle/>
        <a:p>
          <a:r>
            <a:rPr lang="ar-SA" sz="3600" dirty="0" smtClean="0">
              <a:ln w="3175" cmpd="sng"/>
              <a:latin typeface="+mj-lt"/>
              <a:ea typeface="+mj-ea"/>
              <a:cs typeface="AL-Mohanad Black" pitchFamily="2" charset="-78"/>
            </a:rPr>
            <a:t>السياسات</a:t>
          </a:r>
          <a:endParaRPr lang="en-US" sz="3600" dirty="0">
            <a:ln w="3175" cmpd="sng"/>
            <a:latin typeface="+mj-lt"/>
            <a:ea typeface="+mj-ea"/>
            <a:cs typeface="AL-Mohanad Black" pitchFamily="2" charset="-78"/>
          </a:endParaRPr>
        </a:p>
      </dgm:t>
    </dgm:pt>
    <dgm:pt modelId="{2E41EFC0-7FE5-4059-8ADA-E8C872B986B3}" type="parTrans" cxnId="{A803440D-C613-4C68-9A7E-12E62BA3F80A}">
      <dgm:prSet/>
      <dgm:spPr/>
      <dgm:t>
        <a:bodyPr/>
        <a:lstStyle/>
        <a:p>
          <a:endParaRPr lang="en-US"/>
        </a:p>
      </dgm:t>
    </dgm:pt>
    <dgm:pt modelId="{3895DD55-44D7-4F6F-AE15-1B0EF97E8F88}" type="sibTrans" cxnId="{A803440D-C613-4C68-9A7E-12E62BA3F80A}">
      <dgm:prSet/>
      <dgm:spPr/>
      <dgm:t>
        <a:bodyPr/>
        <a:lstStyle/>
        <a:p>
          <a:endParaRPr lang="en-US"/>
        </a:p>
      </dgm:t>
    </dgm:pt>
    <dgm:pt modelId="{0702944E-C1D7-4ADF-83CA-8DA1C001D42D}">
      <dgm:prSet phldrT="[نص]" custT="1"/>
      <dgm:spPr/>
      <dgm:t>
        <a:bodyPr anchor="ctr"/>
        <a:lstStyle/>
        <a:p>
          <a:pPr algn="r" rtl="1"/>
          <a:r>
            <a:rPr lang="ar-SA" sz="2200" dirty="0" smtClean="0">
              <a:ln w="3175" cmpd="sng"/>
              <a:latin typeface="+mj-lt"/>
              <a:ea typeface="+mj-ea"/>
              <a:cs typeface="AL-Mohanad Black" pitchFamily="2" charset="-78"/>
            </a:rPr>
            <a:t>مجموعة من المبادئ والمفاهيم التي توضع لتستهدي بها كافة المستويات الإدارية في اتخاذ القرار</a:t>
          </a:r>
          <a:endParaRPr lang="en-US" sz="2200" dirty="0"/>
        </a:p>
      </dgm:t>
    </dgm:pt>
    <dgm:pt modelId="{D270C359-2D79-42A2-963F-530E7B7A2455}" type="parTrans" cxnId="{EEF87D6D-18EB-4C3D-9447-54BDAA2CCB81}">
      <dgm:prSet/>
      <dgm:spPr/>
      <dgm:t>
        <a:bodyPr/>
        <a:lstStyle/>
        <a:p>
          <a:endParaRPr lang="en-US"/>
        </a:p>
      </dgm:t>
    </dgm:pt>
    <dgm:pt modelId="{53D088CA-B064-4847-9CF6-F455B5BA6874}" type="sibTrans" cxnId="{EEF87D6D-18EB-4C3D-9447-54BDAA2CCB81}">
      <dgm:prSet/>
      <dgm:spPr/>
      <dgm:t>
        <a:bodyPr/>
        <a:lstStyle/>
        <a:p>
          <a:endParaRPr lang="en-US"/>
        </a:p>
      </dgm:t>
    </dgm:pt>
    <dgm:pt modelId="{95CD7C6F-10D7-4318-B7CE-EE8FFEB74DBD}" type="pres">
      <dgm:prSet presAssocID="{19CCC79F-C21F-4FDA-9B40-10F98A00A5E0}" presName="Name0" presStyleCnt="0">
        <dgm:presLayoutVars>
          <dgm:dir val="rev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E020F4A-AFE2-4F6A-9946-19D56410A303}" type="pres">
      <dgm:prSet presAssocID="{8A683EBC-1368-456B-8C70-26CB3CAC2025}" presName="linNode" presStyleCnt="0"/>
      <dgm:spPr/>
      <dgm:t>
        <a:bodyPr/>
        <a:lstStyle/>
        <a:p>
          <a:endParaRPr lang="en-US"/>
        </a:p>
      </dgm:t>
    </dgm:pt>
    <dgm:pt modelId="{06C457D4-48A5-4DB5-8950-C4D9C5B2065F}" type="pres">
      <dgm:prSet presAssocID="{8A683EBC-1368-456B-8C70-26CB3CAC2025}" presName="parentShp" presStyleLbl="node1" presStyleIdx="0" presStyleCnt="1" custScaleX="564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F57FA6-9FA4-473C-B7F0-7A48F626F997}" type="pres">
      <dgm:prSet presAssocID="{8A683EBC-1368-456B-8C70-26CB3CAC2025}" presName="childShp" presStyleLbl="bgAccFollowNode1" presStyleIdx="0" presStyleCnt="1" custScaleX="113333" custLinFactNeighborX="-9731" custLinFactNeighborY="45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8409FF3-C7EA-4CA7-A930-1C28E1C01BD5}" type="presOf" srcId="{19CCC79F-C21F-4FDA-9B40-10F98A00A5E0}" destId="{95CD7C6F-10D7-4318-B7CE-EE8FFEB74DBD}" srcOrd="0" destOrd="0" presId="urn:microsoft.com/office/officeart/2005/8/layout/vList6"/>
    <dgm:cxn modelId="{AD899A74-E602-4F22-8904-FE80659F7FC2}" type="presOf" srcId="{8A683EBC-1368-456B-8C70-26CB3CAC2025}" destId="{06C457D4-48A5-4DB5-8950-C4D9C5B2065F}" srcOrd="0" destOrd="0" presId="urn:microsoft.com/office/officeart/2005/8/layout/vList6"/>
    <dgm:cxn modelId="{A803440D-C613-4C68-9A7E-12E62BA3F80A}" srcId="{19CCC79F-C21F-4FDA-9B40-10F98A00A5E0}" destId="{8A683EBC-1368-456B-8C70-26CB3CAC2025}" srcOrd="0" destOrd="0" parTransId="{2E41EFC0-7FE5-4059-8ADA-E8C872B986B3}" sibTransId="{3895DD55-44D7-4F6F-AE15-1B0EF97E8F88}"/>
    <dgm:cxn modelId="{5BF29D98-AB3A-4FC9-9E50-C7E3A264D072}" type="presOf" srcId="{0702944E-C1D7-4ADF-83CA-8DA1C001D42D}" destId="{B3F57FA6-9FA4-473C-B7F0-7A48F626F997}" srcOrd="0" destOrd="0" presId="urn:microsoft.com/office/officeart/2005/8/layout/vList6"/>
    <dgm:cxn modelId="{EEF87D6D-18EB-4C3D-9447-54BDAA2CCB81}" srcId="{8A683EBC-1368-456B-8C70-26CB3CAC2025}" destId="{0702944E-C1D7-4ADF-83CA-8DA1C001D42D}" srcOrd="0" destOrd="0" parTransId="{D270C359-2D79-42A2-963F-530E7B7A2455}" sibTransId="{53D088CA-B064-4847-9CF6-F455B5BA6874}"/>
    <dgm:cxn modelId="{506B2DB9-0426-4FDD-BDAD-1C467C0D529C}" type="presParOf" srcId="{95CD7C6F-10D7-4318-B7CE-EE8FFEB74DBD}" destId="{FE020F4A-AFE2-4F6A-9946-19D56410A303}" srcOrd="0" destOrd="0" presId="urn:microsoft.com/office/officeart/2005/8/layout/vList6"/>
    <dgm:cxn modelId="{3C9D610C-5213-4D13-9FD1-ACB2AF3E6789}" type="presParOf" srcId="{FE020F4A-AFE2-4F6A-9946-19D56410A303}" destId="{06C457D4-48A5-4DB5-8950-C4D9C5B2065F}" srcOrd="0" destOrd="0" presId="urn:microsoft.com/office/officeart/2005/8/layout/vList6"/>
    <dgm:cxn modelId="{CC9479B1-03AF-4FCA-91E8-085628E5507D}" type="presParOf" srcId="{FE020F4A-AFE2-4F6A-9946-19D56410A303}" destId="{B3F57FA6-9FA4-473C-B7F0-7A48F626F997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19CCC79F-C21F-4FDA-9B40-10F98A00A5E0}" type="doc">
      <dgm:prSet loTypeId="urn:microsoft.com/office/officeart/2005/8/layout/vList6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A683EBC-1368-456B-8C70-26CB3CAC2025}">
      <dgm:prSet phldrT="[نص]" custT="1"/>
      <dgm:spPr/>
      <dgm:t>
        <a:bodyPr/>
        <a:lstStyle/>
        <a:p>
          <a:r>
            <a:rPr lang="ar-SA" sz="3600" dirty="0" smtClean="0">
              <a:ln w="3175" cmpd="sng"/>
              <a:latin typeface="+mj-lt"/>
              <a:ea typeface="+mj-ea"/>
              <a:cs typeface="AL-Mohanad Black" pitchFamily="2" charset="-78"/>
            </a:rPr>
            <a:t>الوسائل</a:t>
          </a:r>
          <a:endParaRPr lang="en-US" sz="3600" dirty="0">
            <a:ln w="3175" cmpd="sng"/>
            <a:latin typeface="+mj-lt"/>
            <a:ea typeface="+mj-ea"/>
            <a:cs typeface="AL-Mohanad Black" pitchFamily="2" charset="-78"/>
          </a:endParaRPr>
        </a:p>
      </dgm:t>
    </dgm:pt>
    <dgm:pt modelId="{2E41EFC0-7FE5-4059-8ADA-E8C872B986B3}" type="parTrans" cxnId="{A803440D-C613-4C68-9A7E-12E62BA3F80A}">
      <dgm:prSet/>
      <dgm:spPr/>
      <dgm:t>
        <a:bodyPr/>
        <a:lstStyle/>
        <a:p>
          <a:endParaRPr lang="en-US"/>
        </a:p>
      </dgm:t>
    </dgm:pt>
    <dgm:pt modelId="{3895DD55-44D7-4F6F-AE15-1B0EF97E8F88}" type="sibTrans" cxnId="{A803440D-C613-4C68-9A7E-12E62BA3F80A}">
      <dgm:prSet/>
      <dgm:spPr/>
      <dgm:t>
        <a:bodyPr/>
        <a:lstStyle/>
        <a:p>
          <a:endParaRPr lang="en-US"/>
        </a:p>
      </dgm:t>
    </dgm:pt>
    <dgm:pt modelId="{0702944E-C1D7-4ADF-83CA-8DA1C001D42D}">
      <dgm:prSet phldrT="[نص]" custT="1"/>
      <dgm:spPr/>
      <dgm:t>
        <a:bodyPr anchor="ctr"/>
        <a:lstStyle/>
        <a:p>
          <a:pPr algn="r" rtl="1"/>
          <a:r>
            <a:rPr lang="ar-SA" sz="1800" dirty="0" smtClean="0">
              <a:ln w="3175" cmpd="sng"/>
              <a:latin typeface="+mj-lt"/>
              <a:ea typeface="+mj-ea"/>
              <a:cs typeface="AL-Mohanad Black" pitchFamily="2" charset="-78"/>
            </a:rPr>
            <a:t>هي التي تكفل تحقيق الغايات : وهي الأهداف والاستراتيجيات واللوائح الإجرائية ونظام العمل ، والأنشطة ، والعمليات التشغيلية ، والتقنية ، والفن الإنتاجي للمنتجات والخدمات</a:t>
          </a:r>
          <a:endParaRPr lang="en-US" sz="2200" dirty="0"/>
        </a:p>
      </dgm:t>
    </dgm:pt>
    <dgm:pt modelId="{D270C359-2D79-42A2-963F-530E7B7A2455}" type="parTrans" cxnId="{EEF87D6D-18EB-4C3D-9447-54BDAA2CCB81}">
      <dgm:prSet/>
      <dgm:spPr/>
      <dgm:t>
        <a:bodyPr/>
        <a:lstStyle/>
        <a:p>
          <a:endParaRPr lang="en-US"/>
        </a:p>
      </dgm:t>
    </dgm:pt>
    <dgm:pt modelId="{53D088CA-B064-4847-9CF6-F455B5BA6874}" type="sibTrans" cxnId="{EEF87D6D-18EB-4C3D-9447-54BDAA2CCB81}">
      <dgm:prSet/>
      <dgm:spPr/>
      <dgm:t>
        <a:bodyPr/>
        <a:lstStyle/>
        <a:p>
          <a:endParaRPr lang="en-US"/>
        </a:p>
      </dgm:t>
    </dgm:pt>
    <dgm:pt modelId="{95CD7C6F-10D7-4318-B7CE-EE8FFEB74DBD}" type="pres">
      <dgm:prSet presAssocID="{19CCC79F-C21F-4FDA-9B40-10F98A00A5E0}" presName="Name0" presStyleCnt="0">
        <dgm:presLayoutVars>
          <dgm:dir val="rev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E020F4A-AFE2-4F6A-9946-19D56410A303}" type="pres">
      <dgm:prSet presAssocID="{8A683EBC-1368-456B-8C70-26CB3CAC2025}" presName="linNode" presStyleCnt="0"/>
      <dgm:spPr/>
      <dgm:t>
        <a:bodyPr/>
        <a:lstStyle/>
        <a:p>
          <a:endParaRPr lang="en-US"/>
        </a:p>
      </dgm:t>
    </dgm:pt>
    <dgm:pt modelId="{06C457D4-48A5-4DB5-8950-C4D9C5B2065F}" type="pres">
      <dgm:prSet presAssocID="{8A683EBC-1368-456B-8C70-26CB3CAC2025}" presName="parentShp" presStyleLbl="node1" presStyleIdx="0" presStyleCnt="1" custScaleX="564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F57FA6-9FA4-473C-B7F0-7A48F626F997}" type="pres">
      <dgm:prSet presAssocID="{8A683EBC-1368-456B-8C70-26CB3CAC2025}" presName="childShp" presStyleLbl="bgAccFollowNode1" presStyleIdx="0" presStyleCnt="1" custScaleX="113333" custLinFactNeighborX="-9731" custLinFactNeighborY="45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B93DC3A-9CA8-4C5B-AE16-5AF0238932DB}" type="presOf" srcId="{8A683EBC-1368-456B-8C70-26CB3CAC2025}" destId="{06C457D4-48A5-4DB5-8950-C4D9C5B2065F}" srcOrd="0" destOrd="0" presId="urn:microsoft.com/office/officeart/2005/8/layout/vList6"/>
    <dgm:cxn modelId="{E6E5C08E-08E6-45FF-BC1A-AA40AAAD514B}" type="presOf" srcId="{19CCC79F-C21F-4FDA-9B40-10F98A00A5E0}" destId="{95CD7C6F-10D7-4318-B7CE-EE8FFEB74DBD}" srcOrd="0" destOrd="0" presId="urn:microsoft.com/office/officeart/2005/8/layout/vList6"/>
    <dgm:cxn modelId="{A803440D-C613-4C68-9A7E-12E62BA3F80A}" srcId="{19CCC79F-C21F-4FDA-9B40-10F98A00A5E0}" destId="{8A683EBC-1368-456B-8C70-26CB3CAC2025}" srcOrd="0" destOrd="0" parTransId="{2E41EFC0-7FE5-4059-8ADA-E8C872B986B3}" sibTransId="{3895DD55-44D7-4F6F-AE15-1B0EF97E8F88}"/>
    <dgm:cxn modelId="{EEF87D6D-18EB-4C3D-9447-54BDAA2CCB81}" srcId="{8A683EBC-1368-456B-8C70-26CB3CAC2025}" destId="{0702944E-C1D7-4ADF-83CA-8DA1C001D42D}" srcOrd="0" destOrd="0" parTransId="{D270C359-2D79-42A2-963F-530E7B7A2455}" sibTransId="{53D088CA-B064-4847-9CF6-F455B5BA6874}"/>
    <dgm:cxn modelId="{9C680D5E-168C-4E7B-B227-DF9B29059E9F}" type="presOf" srcId="{0702944E-C1D7-4ADF-83CA-8DA1C001D42D}" destId="{B3F57FA6-9FA4-473C-B7F0-7A48F626F997}" srcOrd="0" destOrd="0" presId="urn:microsoft.com/office/officeart/2005/8/layout/vList6"/>
    <dgm:cxn modelId="{737CC197-CC84-4582-8038-8CE25751FD60}" type="presParOf" srcId="{95CD7C6F-10D7-4318-B7CE-EE8FFEB74DBD}" destId="{FE020F4A-AFE2-4F6A-9946-19D56410A303}" srcOrd="0" destOrd="0" presId="urn:microsoft.com/office/officeart/2005/8/layout/vList6"/>
    <dgm:cxn modelId="{FF6B86AD-66C4-4202-9C9A-90DACC86B26B}" type="presParOf" srcId="{FE020F4A-AFE2-4F6A-9946-19D56410A303}" destId="{06C457D4-48A5-4DB5-8950-C4D9C5B2065F}" srcOrd="0" destOrd="0" presId="urn:microsoft.com/office/officeart/2005/8/layout/vList6"/>
    <dgm:cxn modelId="{EC0D251B-9A1E-492F-99A1-1A0785F2D3B5}" type="presParOf" srcId="{FE020F4A-AFE2-4F6A-9946-19D56410A303}" destId="{B3F57FA6-9FA4-473C-B7F0-7A48F626F997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A1F5DB3E-E748-4B14-A31C-C44FC8DD0922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466ED33-0E28-47FF-992B-3C51DD2F65CC}">
      <dgm:prSet phldrT="[نص]" custT="1"/>
      <dgm:spPr/>
      <dgm:t>
        <a:bodyPr/>
        <a:lstStyle/>
        <a:p>
          <a:pPr algn="r" rtl="1"/>
          <a:r>
            <a:rPr lang="ar-SA" sz="2000" smtClean="0">
              <a:ln w="3175" cmpd="sng"/>
              <a:solidFill>
                <a:schemeClr val="tx1"/>
              </a:solidFill>
              <a:latin typeface="+mj-lt"/>
              <a:ea typeface="+mj-ea"/>
              <a:cs typeface="AL-Mohanad Black" pitchFamily="2" charset="-78"/>
            </a:rPr>
            <a:t>1- أن تصاغ بدقة لا تحتمل تعدد التفسيرات . </a:t>
          </a:r>
          <a:endParaRPr lang="en-US" sz="2000" dirty="0">
            <a:ln w="3175" cmpd="sng"/>
            <a:solidFill>
              <a:schemeClr val="tx1"/>
            </a:solidFill>
            <a:latin typeface="+mj-lt"/>
            <a:ea typeface="+mj-ea"/>
            <a:cs typeface="AL-Mohanad Black" pitchFamily="2" charset="-78"/>
          </a:endParaRPr>
        </a:p>
      </dgm:t>
    </dgm:pt>
    <dgm:pt modelId="{4A474584-0B80-43D2-B008-C351D3DAA76A}" type="parTrans" cxnId="{A7F2427C-189A-4532-9D0D-9B25FC3B55FA}">
      <dgm:prSet/>
      <dgm:spPr/>
      <dgm:t>
        <a:bodyPr/>
        <a:lstStyle/>
        <a:p>
          <a:pPr algn="r" rtl="1"/>
          <a:endParaRPr lang="en-US">
            <a:solidFill>
              <a:schemeClr val="tx1"/>
            </a:solidFill>
          </a:endParaRPr>
        </a:p>
      </dgm:t>
    </dgm:pt>
    <dgm:pt modelId="{16493B85-DD60-489D-842A-BC942AFC9693}" type="sibTrans" cxnId="{A7F2427C-189A-4532-9D0D-9B25FC3B55FA}">
      <dgm:prSet/>
      <dgm:spPr/>
      <dgm:t>
        <a:bodyPr/>
        <a:lstStyle/>
        <a:p>
          <a:pPr algn="r" rtl="1"/>
          <a:endParaRPr lang="en-US">
            <a:solidFill>
              <a:schemeClr val="tx1"/>
            </a:solidFill>
          </a:endParaRPr>
        </a:p>
      </dgm:t>
    </dgm:pt>
    <dgm:pt modelId="{C5F2D44C-AEB9-496E-87C0-3B245CC79EB8}">
      <dgm:prSet phldrT="[نص]" custT="1"/>
      <dgm:spPr/>
      <dgm:t>
        <a:bodyPr/>
        <a:lstStyle/>
        <a:p>
          <a:pPr algn="r" rtl="1"/>
          <a:r>
            <a:rPr lang="ar-SA" sz="2000" smtClean="0">
              <a:ln w="3175" cmpd="sng"/>
              <a:solidFill>
                <a:schemeClr val="tx1"/>
              </a:solidFill>
              <a:latin typeface="+mj-lt"/>
              <a:ea typeface="+mj-ea"/>
              <a:cs typeface="AL-Mohanad Black" pitchFamily="2" charset="-78"/>
            </a:rPr>
            <a:t>2- أن تصاغ السياسات الأكثر شمولا ، وتجنب المسائل الفرعية . </a:t>
          </a:r>
          <a:endParaRPr lang="en-US" sz="2000" dirty="0">
            <a:ln w="3175" cmpd="sng"/>
            <a:solidFill>
              <a:schemeClr val="tx1"/>
            </a:solidFill>
            <a:latin typeface="+mj-lt"/>
            <a:ea typeface="+mj-ea"/>
            <a:cs typeface="AL-Mohanad Black" pitchFamily="2" charset="-78"/>
          </a:endParaRPr>
        </a:p>
      </dgm:t>
    </dgm:pt>
    <dgm:pt modelId="{961086FC-34FB-4521-8918-6E8CECB371C7}" type="parTrans" cxnId="{6D1DB0BA-57BA-4390-98C4-04FF2F1F4C1C}">
      <dgm:prSet/>
      <dgm:spPr/>
      <dgm:t>
        <a:bodyPr/>
        <a:lstStyle/>
        <a:p>
          <a:pPr algn="r" rtl="1"/>
          <a:endParaRPr lang="en-US">
            <a:solidFill>
              <a:schemeClr val="tx1"/>
            </a:solidFill>
          </a:endParaRPr>
        </a:p>
      </dgm:t>
    </dgm:pt>
    <dgm:pt modelId="{D1EFDF98-35F9-49CD-A8C4-0B3688BEA7D5}" type="sibTrans" cxnId="{6D1DB0BA-57BA-4390-98C4-04FF2F1F4C1C}">
      <dgm:prSet/>
      <dgm:spPr/>
      <dgm:t>
        <a:bodyPr/>
        <a:lstStyle/>
        <a:p>
          <a:pPr algn="r" rtl="1"/>
          <a:endParaRPr lang="en-US">
            <a:solidFill>
              <a:schemeClr val="tx1"/>
            </a:solidFill>
          </a:endParaRPr>
        </a:p>
      </dgm:t>
    </dgm:pt>
    <dgm:pt modelId="{7D181400-018F-441E-BA52-11F32001BEDB}">
      <dgm:prSet phldrT="[نص]" custT="1"/>
      <dgm:spPr/>
      <dgm:t>
        <a:bodyPr/>
        <a:lstStyle/>
        <a:p>
          <a:pPr algn="r" rtl="1"/>
          <a:r>
            <a:rPr lang="ar-SA" sz="2000" dirty="0" smtClean="0">
              <a:ln w="3175" cmpd="sng"/>
              <a:solidFill>
                <a:schemeClr val="tx1"/>
              </a:solidFill>
              <a:latin typeface="+mj-lt"/>
              <a:ea typeface="+mj-ea"/>
              <a:cs typeface="AL-Mohanad Black" pitchFamily="2" charset="-78"/>
            </a:rPr>
            <a:t>3- تكون محاسبة المدير التنفيذي على درجة </a:t>
          </a:r>
          <a:r>
            <a:rPr lang="ar-SA" sz="2000" smtClean="0">
              <a:ln w="3175" cmpd="sng"/>
              <a:solidFill>
                <a:schemeClr val="tx1"/>
              </a:solidFill>
              <a:latin typeface="+mj-lt"/>
              <a:ea typeface="+mj-ea"/>
              <a:cs typeface="AL-Mohanad Black" pitchFamily="2" charset="-78"/>
            </a:rPr>
            <a:t>الالتزام بالسياسات وليس </a:t>
          </a:r>
          <a:r>
            <a:rPr lang="ar-SA" sz="2000" dirty="0" smtClean="0">
              <a:ln w="3175" cmpd="sng"/>
              <a:solidFill>
                <a:schemeClr val="tx1"/>
              </a:solidFill>
              <a:latin typeface="+mj-lt"/>
              <a:ea typeface="+mj-ea"/>
              <a:cs typeface="AL-Mohanad Black" pitchFamily="2" charset="-78"/>
            </a:rPr>
            <a:t>النتائج  . </a:t>
          </a:r>
          <a:endParaRPr lang="en-US" sz="2000" dirty="0">
            <a:ln w="3175" cmpd="sng"/>
            <a:solidFill>
              <a:schemeClr val="tx1"/>
            </a:solidFill>
            <a:latin typeface="+mj-lt"/>
            <a:ea typeface="+mj-ea"/>
            <a:cs typeface="AL-Mohanad Black" pitchFamily="2" charset="-78"/>
          </a:endParaRPr>
        </a:p>
      </dgm:t>
    </dgm:pt>
    <dgm:pt modelId="{F9E19D2B-43A8-4F91-BBF5-3C789741E441}" type="parTrans" cxnId="{451C99D3-2182-4132-B46C-2BE7291DDFAB}">
      <dgm:prSet/>
      <dgm:spPr/>
      <dgm:t>
        <a:bodyPr/>
        <a:lstStyle/>
        <a:p>
          <a:pPr algn="r" rtl="1"/>
          <a:endParaRPr lang="en-US">
            <a:solidFill>
              <a:schemeClr val="tx1"/>
            </a:solidFill>
          </a:endParaRPr>
        </a:p>
      </dgm:t>
    </dgm:pt>
    <dgm:pt modelId="{20F77CC4-18CA-4FF4-8432-C9BE1B697BBA}" type="sibTrans" cxnId="{451C99D3-2182-4132-B46C-2BE7291DDFAB}">
      <dgm:prSet/>
      <dgm:spPr/>
      <dgm:t>
        <a:bodyPr/>
        <a:lstStyle/>
        <a:p>
          <a:pPr algn="r" rtl="1"/>
          <a:endParaRPr lang="en-US">
            <a:solidFill>
              <a:schemeClr val="tx1"/>
            </a:solidFill>
          </a:endParaRPr>
        </a:p>
      </dgm:t>
    </dgm:pt>
    <dgm:pt modelId="{8B2BF49E-E205-4AA8-BA87-28F82F934D2E}">
      <dgm:prSet custT="1"/>
      <dgm:spPr/>
      <dgm:t>
        <a:bodyPr/>
        <a:lstStyle/>
        <a:p>
          <a:pPr algn="r" rtl="1"/>
          <a:r>
            <a:rPr lang="ar-SA" sz="2000" dirty="0" smtClean="0">
              <a:ln w="3175" cmpd="sng"/>
              <a:solidFill>
                <a:schemeClr val="tx1"/>
              </a:solidFill>
              <a:latin typeface="+mj-lt"/>
              <a:ea typeface="+mj-ea"/>
              <a:cs typeface="AL-Mohanad Black" pitchFamily="2" charset="-78"/>
            </a:rPr>
            <a:t>4- تكون محاسبة المدير التنفيذي على الوسائل على النتائج وليس على الوسائل والأدوات .</a:t>
          </a:r>
          <a:r>
            <a:rPr lang="ar-SA" sz="1800" dirty="0" smtClean="0">
              <a:ln w="3175" cmpd="sng"/>
              <a:solidFill>
                <a:schemeClr val="tx1"/>
              </a:solidFill>
              <a:latin typeface="+mj-lt"/>
              <a:ea typeface="+mj-ea"/>
              <a:cs typeface="AL-Mohanad Black" pitchFamily="2" charset="-78"/>
            </a:rPr>
            <a:t> (ويضاف لذلك مالم يذكره المجلس في السياسات )</a:t>
          </a:r>
        </a:p>
      </dgm:t>
    </dgm:pt>
    <dgm:pt modelId="{86AE2AFC-92EC-4C1C-9D8D-F8F1AF655A65}" type="parTrans" cxnId="{C0C8FAA4-3A78-4D82-8509-54A0F0F2A64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9610CC3-E05A-4242-8E96-2CC2774C5857}" type="sibTrans" cxnId="{C0C8FAA4-3A78-4D82-8509-54A0F0F2A64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E9F32AA-4AF7-4BD2-AC21-2BD8043A11E4}" type="pres">
      <dgm:prSet presAssocID="{A1F5DB3E-E748-4B14-A31C-C44FC8DD0922}" presName="outerComposite" presStyleCnt="0">
        <dgm:presLayoutVars>
          <dgm:chMax val="5"/>
          <dgm:dir val="rev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F59FE48-AFCE-45F3-B850-7A3488E9FD1D}" type="pres">
      <dgm:prSet presAssocID="{A1F5DB3E-E748-4B14-A31C-C44FC8DD0922}" presName="dummyMaxCanvas" presStyleCnt="0">
        <dgm:presLayoutVars/>
      </dgm:prSet>
      <dgm:spPr/>
      <dgm:t>
        <a:bodyPr/>
        <a:lstStyle/>
        <a:p>
          <a:endParaRPr lang="en-US"/>
        </a:p>
      </dgm:t>
    </dgm:pt>
    <dgm:pt modelId="{30115CBB-8BBB-49A2-AA18-D2B4E02DD170}" type="pres">
      <dgm:prSet presAssocID="{A1F5DB3E-E748-4B14-A31C-C44FC8DD0922}" presName="FourNodes_1" presStyleLbl="node1" presStyleIdx="0" presStyleCnt="4" custScaleY="43407" custLinFactNeighborY="228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1E40E8-4AE5-4CD5-9AFF-E21C6FDB7C40}" type="pres">
      <dgm:prSet presAssocID="{A1F5DB3E-E748-4B14-A31C-C44FC8DD0922}" presName="FourNodes_2" presStyleLbl="node1" presStyleIdx="1" presStyleCnt="4" custScaleY="68451" custLinFactNeighborY="-154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87B06C-B2E0-4FE6-B865-C520C2531736}" type="pres">
      <dgm:prSet presAssocID="{A1F5DB3E-E748-4B14-A31C-C44FC8DD0922}" presName="FourNodes_3" presStyleLbl="node1" presStyleIdx="2" presStyleCnt="4" custScaleY="63935" custLinFactNeighborY="-430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842AA2-9427-47F0-BBA4-E04F307BA6C5}" type="pres">
      <dgm:prSet presAssocID="{A1F5DB3E-E748-4B14-A31C-C44FC8DD0922}" presName="FourNodes_4" presStyleLbl="node1" presStyleIdx="3" presStyleCnt="4" custLinFactNeighborY="-551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1408EB-6267-4F35-B3B7-5ABA815BC122}" type="pres">
      <dgm:prSet presAssocID="{A1F5DB3E-E748-4B14-A31C-C44FC8DD0922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0123C3-650C-470A-9FCB-C0DCEEA9F688}" type="pres">
      <dgm:prSet presAssocID="{A1F5DB3E-E748-4B14-A31C-C44FC8DD0922}" presName="FourConn_2-3" presStyleLbl="fgAccFollowNode1" presStyleIdx="1" presStyleCnt="3" custLinFactNeighborY="-414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FD361B-C6A2-451D-A0A3-36999BA44FC5}" type="pres">
      <dgm:prSet presAssocID="{A1F5DB3E-E748-4B14-A31C-C44FC8DD0922}" presName="FourConn_3-4" presStyleLbl="fgAccFollowNode1" presStyleIdx="2" presStyleCnt="3" custLinFactNeighborY="-848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C20104-8CFE-434A-A432-D1FC5DB63E8C}" type="pres">
      <dgm:prSet presAssocID="{A1F5DB3E-E748-4B14-A31C-C44FC8DD0922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2B9BCA-DCBF-48F9-A5A9-C92A94B873F0}" type="pres">
      <dgm:prSet presAssocID="{A1F5DB3E-E748-4B14-A31C-C44FC8DD0922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08C96E-609A-49A6-8667-1ED588A340D9}" type="pres">
      <dgm:prSet presAssocID="{A1F5DB3E-E748-4B14-A31C-C44FC8DD0922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C571F0-ADFA-49B7-8947-021222EC2D2C}" type="pres">
      <dgm:prSet presAssocID="{A1F5DB3E-E748-4B14-A31C-C44FC8DD0922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0C8FAA4-3A78-4D82-8509-54A0F0F2A647}" srcId="{A1F5DB3E-E748-4B14-A31C-C44FC8DD0922}" destId="{8B2BF49E-E205-4AA8-BA87-28F82F934D2E}" srcOrd="3" destOrd="0" parTransId="{86AE2AFC-92EC-4C1C-9D8D-F8F1AF655A65}" sibTransId="{E9610CC3-E05A-4242-8E96-2CC2774C5857}"/>
    <dgm:cxn modelId="{917284CC-07A5-42A4-A85B-BF8293797E33}" type="presOf" srcId="{8B2BF49E-E205-4AA8-BA87-28F82F934D2E}" destId="{CD842AA2-9427-47F0-BBA4-E04F307BA6C5}" srcOrd="0" destOrd="0" presId="urn:microsoft.com/office/officeart/2005/8/layout/vProcess5"/>
    <dgm:cxn modelId="{5FFDA2D4-DC4A-4602-9315-B6EE349EE085}" type="presOf" srcId="{16493B85-DD60-489D-842A-BC942AFC9693}" destId="{111408EB-6267-4F35-B3B7-5ABA815BC122}" srcOrd="0" destOrd="0" presId="urn:microsoft.com/office/officeart/2005/8/layout/vProcess5"/>
    <dgm:cxn modelId="{A7F2427C-189A-4532-9D0D-9B25FC3B55FA}" srcId="{A1F5DB3E-E748-4B14-A31C-C44FC8DD0922}" destId="{C466ED33-0E28-47FF-992B-3C51DD2F65CC}" srcOrd="0" destOrd="0" parTransId="{4A474584-0B80-43D2-B008-C351D3DAA76A}" sibTransId="{16493B85-DD60-489D-842A-BC942AFC9693}"/>
    <dgm:cxn modelId="{5D94CB3B-09DD-4FAB-AB32-87EE1EEA6C2B}" type="presOf" srcId="{A1F5DB3E-E748-4B14-A31C-C44FC8DD0922}" destId="{6E9F32AA-4AF7-4BD2-AC21-2BD8043A11E4}" srcOrd="0" destOrd="0" presId="urn:microsoft.com/office/officeart/2005/8/layout/vProcess5"/>
    <dgm:cxn modelId="{1BB04AEE-6DCD-4BF5-A42B-238F91376A6B}" type="presOf" srcId="{7D181400-018F-441E-BA52-11F32001BEDB}" destId="{1487B06C-B2E0-4FE6-B865-C520C2531736}" srcOrd="0" destOrd="0" presId="urn:microsoft.com/office/officeart/2005/8/layout/vProcess5"/>
    <dgm:cxn modelId="{30F9B2EE-750D-4682-8F0D-2D5A3EB6F760}" type="presOf" srcId="{20F77CC4-18CA-4FF4-8432-C9BE1B697BBA}" destId="{6FFD361B-C6A2-451D-A0A3-36999BA44FC5}" srcOrd="0" destOrd="0" presId="urn:microsoft.com/office/officeart/2005/8/layout/vProcess5"/>
    <dgm:cxn modelId="{6D1DB0BA-57BA-4390-98C4-04FF2F1F4C1C}" srcId="{A1F5DB3E-E748-4B14-A31C-C44FC8DD0922}" destId="{C5F2D44C-AEB9-496E-87C0-3B245CC79EB8}" srcOrd="1" destOrd="0" parTransId="{961086FC-34FB-4521-8918-6E8CECB371C7}" sibTransId="{D1EFDF98-35F9-49CD-A8C4-0B3688BEA7D5}"/>
    <dgm:cxn modelId="{451C99D3-2182-4132-B46C-2BE7291DDFAB}" srcId="{A1F5DB3E-E748-4B14-A31C-C44FC8DD0922}" destId="{7D181400-018F-441E-BA52-11F32001BEDB}" srcOrd="2" destOrd="0" parTransId="{F9E19D2B-43A8-4F91-BBF5-3C789741E441}" sibTransId="{20F77CC4-18CA-4FF4-8432-C9BE1B697BBA}"/>
    <dgm:cxn modelId="{FCA3EE91-C41D-4D9D-A910-32903CCAF40F}" type="presOf" srcId="{D1EFDF98-35F9-49CD-A8C4-0B3688BEA7D5}" destId="{480123C3-650C-470A-9FCB-C0DCEEA9F688}" srcOrd="0" destOrd="0" presId="urn:microsoft.com/office/officeart/2005/8/layout/vProcess5"/>
    <dgm:cxn modelId="{0084983B-2CBC-4924-B93E-769BBABCB06B}" type="presOf" srcId="{C466ED33-0E28-47FF-992B-3C51DD2F65CC}" destId="{30115CBB-8BBB-49A2-AA18-D2B4E02DD170}" srcOrd="0" destOrd="0" presId="urn:microsoft.com/office/officeart/2005/8/layout/vProcess5"/>
    <dgm:cxn modelId="{26F8E5E1-1FC6-4993-A6FD-31CFBD2A2DCC}" type="presOf" srcId="{C5F2D44C-AEB9-496E-87C0-3B245CC79EB8}" destId="{DF1E40E8-4AE5-4CD5-9AFF-E21C6FDB7C40}" srcOrd="0" destOrd="0" presId="urn:microsoft.com/office/officeart/2005/8/layout/vProcess5"/>
    <dgm:cxn modelId="{B05A060D-DF9D-446B-B967-621B60C0006F}" type="presOf" srcId="{7D181400-018F-441E-BA52-11F32001BEDB}" destId="{3308C96E-609A-49A6-8667-1ED588A340D9}" srcOrd="1" destOrd="0" presId="urn:microsoft.com/office/officeart/2005/8/layout/vProcess5"/>
    <dgm:cxn modelId="{2392B7B1-CC10-436A-98FE-3539F7CBE7C2}" type="presOf" srcId="{C466ED33-0E28-47FF-992B-3C51DD2F65CC}" destId="{9DC20104-8CFE-434A-A432-D1FC5DB63E8C}" srcOrd="1" destOrd="0" presId="urn:microsoft.com/office/officeart/2005/8/layout/vProcess5"/>
    <dgm:cxn modelId="{6069EB50-2682-4FF5-9926-C6D2D2B9331C}" type="presOf" srcId="{C5F2D44C-AEB9-496E-87C0-3B245CC79EB8}" destId="{DD2B9BCA-DCBF-48F9-A5A9-C92A94B873F0}" srcOrd="1" destOrd="0" presId="urn:microsoft.com/office/officeart/2005/8/layout/vProcess5"/>
    <dgm:cxn modelId="{FE6FABFB-6E64-4D69-B520-F188F0C930E7}" type="presOf" srcId="{8B2BF49E-E205-4AA8-BA87-28F82F934D2E}" destId="{29C571F0-ADFA-49B7-8947-021222EC2D2C}" srcOrd="1" destOrd="0" presId="urn:microsoft.com/office/officeart/2005/8/layout/vProcess5"/>
    <dgm:cxn modelId="{6A7D64D7-C675-4243-8924-203D9F758E16}" type="presParOf" srcId="{6E9F32AA-4AF7-4BD2-AC21-2BD8043A11E4}" destId="{FF59FE48-AFCE-45F3-B850-7A3488E9FD1D}" srcOrd="0" destOrd="0" presId="urn:microsoft.com/office/officeart/2005/8/layout/vProcess5"/>
    <dgm:cxn modelId="{E6F59781-0D56-4C25-ADCA-85CFEE3B50FD}" type="presParOf" srcId="{6E9F32AA-4AF7-4BD2-AC21-2BD8043A11E4}" destId="{30115CBB-8BBB-49A2-AA18-D2B4E02DD170}" srcOrd="1" destOrd="0" presId="urn:microsoft.com/office/officeart/2005/8/layout/vProcess5"/>
    <dgm:cxn modelId="{FB2017CD-6228-412A-BE04-0D0E4E19B480}" type="presParOf" srcId="{6E9F32AA-4AF7-4BD2-AC21-2BD8043A11E4}" destId="{DF1E40E8-4AE5-4CD5-9AFF-E21C6FDB7C40}" srcOrd="2" destOrd="0" presId="urn:microsoft.com/office/officeart/2005/8/layout/vProcess5"/>
    <dgm:cxn modelId="{F64F76D9-3C6F-403A-A48E-6C6C93F18115}" type="presParOf" srcId="{6E9F32AA-4AF7-4BD2-AC21-2BD8043A11E4}" destId="{1487B06C-B2E0-4FE6-B865-C520C2531736}" srcOrd="3" destOrd="0" presId="urn:microsoft.com/office/officeart/2005/8/layout/vProcess5"/>
    <dgm:cxn modelId="{D1C1FC0B-35F6-434C-8F8E-73AE96A977AC}" type="presParOf" srcId="{6E9F32AA-4AF7-4BD2-AC21-2BD8043A11E4}" destId="{CD842AA2-9427-47F0-BBA4-E04F307BA6C5}" srcOrd="4" destOrd="0" presId="urn:microsoft.com/office/officeart/2005/8/layout/vProcess5"/>
    <dgm:cxn modelId="{2E03BD10-8942-496D-BA01-6CF82DE504E0}" type="presParOf" srcId="{6E9F32AA-4AF7-4BD2-AC21-2BD8043A11E4}" destId="{111408EB-6267-4F35-B3B7-5ABA815BC122}" srcOrd="5" destOrd="0" presId="urn:microsoft.com/office/officeart/2005/8/layout/vProcess5"/>
    <dgm:cxn modelId="{5F284C52-E541-4379-A0F7-2AEF0A6D6120}" type="presParOf" srcId="{6E9F32AA-4AF7-4BD2-AC21-2BD8043A11E4}" destId="{480123C3-650C-470A-9FCB-C0DCEEA9F688}" srcOrd="6" destOrd="0" presId="urn:microsoft.com/office/officeart/2005/8/layout/vProcess5"/>
    <dgm:cxn modelId="{F53F167C-8392-48F2-9EB1-2CD6441E756D}" type="presParOf" srcId="{6E9F32AA-4AF7-4BD2-AC21-2BD8043A11E4}" destId="{6FFD361B-C6A2-451D-A0A3-36999BA44FC5}" srcOrd="7" destOrd="0" presId="urn:microsoft.com/office/officeart/2005/8/layout/vProcess5"/>
    <dgm:cxn modelId="{D00CAF0D-3D58-432B-8E08-DCE7AD9D7E31}" type="presParOf" srcId="{6E9F32AA-4AF7-4BD2-AC21-2BD8043A11E4}" destId="{9DC20104-8CFE-434A-A432-D1FC5DB63E8C}" srcOrd="8" destOrd="0" presId="urn:microsoft.com/office/officeart/2005/8/layout/vProcess5"/>
    <dgm:cxn modelId="{6AE743E0-56D5-47CC-A3F5-4810AF8F9337}" type="presParOf" srcId="{6E9F32AA-4AF7-4BD2-AC21-2BD8043A11E4}" destId="{DD2B9BCA-DCBF-48F9-A5A9-C92A94B873F0}" srcOrd="9" destOrd="0" presId="urn:microsoft.com/office/officeart/2005/8/layout/vProcess5"/>
    <dgm:cxn modelId="{F0139CB9-A018-4635-B1FE-01A4BB0E5602}" type="presParOf" srcId="{6E9F32AA-4AF7-4BD2-AC21-2BD8043A11E4}" destId="{3308C96E-609A-49A6-8667-1ED588A340D9}" srcOrd="10" destOrd="0" presId="urn:microsoft.com/office/officeart/2005/8/layout/vProcess5"/>
    <dgm:cxn modelId="{AF2F024E-B931-452C-A6A6-4BE5768EC1E1}" type="presParOf" srcId="{6E9F32AA-4AF7-4BD2-AC21-2BD8043A11E4}" destId="{29C571F0-ADFA-49B7-8947-021222EC2D2C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FAA52735-3F82-4B43-88C0-EE26AD43F0C2}" type="doc">
      <dgm:prSet loTypeId="urn:microsoft.com/office/officeart/2005/8/layout/cycle6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98CA82F-0915-44C3-A958-8C8691DBAA0D}">
      <dgm:prSet phldrT="[نص]" custT="1"/>
      <dgm:spPr/>
      <dgm:t>
        <a:bodyPr/>
        <a:lstStyle/>
        <a:p>
          <a:r>
            <a:rPr lang="ar-SA" sz="2000" smtClean="0">
              <a:ln w="3175" cmpd="sng"/>
              <a:solidFill>
                <a:schemeClr val="tx1"/>
              </a:solidFill>
              <a:latin typeface="+mj-lt"/>
              <a:ea typeface="+mj-ea"/>
              <a:cs typeface="AL-Mohanad Black" pitchFamily="2" charset="-78"/>
            </a:rPr>
            <a:t>الملاحظة </a:t>
          </a:r>
          <a:endParaRPr lang="en-US" sz="2000" dirty="0">
            <a:solidFill>
              <a:schemeClr val="tx1"/>
            </a:solidFill>
          </a:endParaRPr>
        </a:p>
      </dgm:t>
    </dgm:pt>
    <dgm:pt modelId="{FE3C72FB-6912-4409-822D-69AC35C809D0}" type="parTrans" cxnId="{9D174CCA-0336-46CB-A228-132C29A5E74E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CADDAE65-1671-4035-84B7-E1D32CCCD427}" type="sibTrans" cxnId="{9D174CCA-0336-46CB-A228-132C29A5E74E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8FC8341D-1AF4-4EC7-9FB4-7E463745B4B3}">
      <dgm:prSet phldrT="[نص]" custT="1"/>
      <dgm:spPr/>
      <dgm:t>
        <a:bodyPr/>
        <a:lstStyle/>
        <a:p>
          <a:r>
            <a:rPr lang="ar-SA" sz="2000" smtClean="0">
              <a:ln w="3175" cmpd="sng"/>
              <a:solidFill>
                <a:schemeClr val="tx1"/>
              </a:solidFill>
              <a:latin typeface="+mj-lt"/>
              <a:ea typeface="+mj-ea"/>
              <a:cs typeface="AL-Mohanad Black" pitchFamily="2" charset="-78"/>
            </a:rPr>
            <a:t>المقابلة </a:t>
          </a:r>
          <a:endParaRPr lang="en-US" sz="2000" dirty="0">
            <a:solidFill>
              <a:schemeClr val="tx1"/>
            </a:solidFill>
          </a:endParaRPr>
        </a:p>
      </dgm:t>
    </dgm:pt>
    <dgm:pt modelId="{B30179F7-1975-44B1-B515-D30494D630D6}" type="parTrans" cxnId="{80BDAC05-810C-4416-A4F5-E24692C412AD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8915CED5-DC7A-4F59-8B11-7BFD38CCA251}" type="sibTrans" cxnId="{80BDAC05-810C-4416-A4F5-E24692C412AD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5561EBA5-FFC0-42B2-9A1B-DBCDF381F51E}">
      <dgm:prSet phldrT="[نص]" custT="1"/>
      <dgm:spPr/>
      <dgm:t>
        <a:bodyPr/>
        <a:lstStyle/>
        <a:p>
          <a:r>
            <a:rPr lang="ar-SA" sz="2000" smtClean="0">
              <a:ln w="3175" cmpd="sng"/>
              <a:solidFill>
                <a:schemeClr val="tx1"/>
              </a:solidFill>
              <a:latin typeface="+mj-lt"/>
              <a:ea typeface="+mj-ea"/>
              <a:cs typeface="AL-Mohanad Black" pitchFamily="2" charset="-78"/>
            </a:rPr>
            <a:t>الزيارة </a:t>
          </a:r>
          <a:endParaRPr lang="en-US" sz="2000" dirty="0">
            <a:solidFill>
              <a:schemeClr val="tx1"/>
            </a:solidFill>
          </a:endParaRPr>
        </a:p>
      </dgm:t>
    </dgm:pt>
    <dgm:pt modelId="{22A13FDE-4C5D-4A8A-8ACF-EC9EA6B39EFA}" type="parTrans" cxnId="{8386E1A8-5610-4C96-821D-8EB22068CB9B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9A271B90-EBDE-4C11-8826-E017637EDD1F}" type="sibTrans" cxnId="{8386E1A8-5610-4C96-821D-8EB22068CB9B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E3542EBE-3953-4B2D-A66E-6AF7D90E2DC3}">
      <dgm:prSet phldrT="[نص]" custT="1"/>
      <dgm:spPr/>
      <dgm:t>
        <a:bodyPr/>
        <a:lstStyle/>
        <a:p>
          <a:r>
            <a:rPr lang="ar-SA" sz="2000" smtClean="0">
              <a:ln w="3175" cmpd="sng"/>
              <a:solidFill>
                <a:schemeClr val="tx1"/>
              </a:solidFill>
              <a:latin typeface="+mj-lt"/>
              <a:ea typeface="+mj-ea"/>
              <a:cs typeface="AL-Mohanad Black" pitchFamily="2" charset="-78"/>
            </a:rPr>
            <a:t>المساءلة </a:t>
          </a:r>
          <a:endParaRPr lang="en-US" sz="2000" dirty="0">
            <a:solidFill>
              <a:schemeClr val="tx1"/>
            </a:solidFill>
          </a:endParaRPr>
        </a:p>
      </dgm:t>
    </dgm:pt>
    <dgm:pt modelId="{EACE22DD-F682-4429-9DFB-00E00616C3E4}" type="parTrans" cxnId="{E33C2FB0-1B43-4D45-97E4-2536721F9294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7FD01F1D-FAF6-4AAD-945E-7227C3F5547D}" type="sibTrans" cxnId="{E33C2FB0-1B43-4D45-97E4-2536721F9294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35EE88E9-5D3F-4C15-8045-253712119C35}">
      <dgm:prSet phldrT="[نص]" custT="1"/>
      <dgm:spPr/>
      <dgm:t>
        <a:bodyPr/>
        <a:lstStyle/>
        <a:p>
          <a:r>
            <a:rPr lang="ar-SA" sz="2000" smtClean="0">
              <a:ln w="3175" cmpd="sng"/>
              <a:solidFill>
                <a:schemeClr val="tx1"/>
              </a:solidFill>
              <a:latin typeface="+mj-lt"/>
              <a:ea typeface="+mj-ea"/>
              <a:cs typeface="AL-Mohanad Black" pitchFamily="2" charset="-78"/>
            </a:rPr>
            <a:t>التقارير</a:t>
          </a:r>
          <a:endParaRPr lang="en-US" sz="2000" dirty="0">
            <a:ln w="3175" cmpd="sng"/>
            <a:solidFill>
              <a:schemeClr val="tx1"/>
            </a:solidFill>
            <a:latin typeface="+mj-lt"/>
            <a:ea typeface="+mj-ea"/>
            <a:cs typeface="AL-Mohanad Black" pitchFamily="2" charset="-78"/>
          </a:endParaRPr>
        </a:p>
      </dgm:t>
    </dgm:pt>
    <dgm:pt modelId="{7E7653C6-E9E8-4035-A918-9C9C8C9265F5}" type="parTrans" cxnId="{C8277926-2EDC-45FC-B0FE-F980C6994D9C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FBC6B7C5-2544-4B35-88CF-ECEF23FC9C3D}" type="sibTrans" cxnId="{C8277926-2EDC-45FC-B0FE-F980C6994D9C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C3F924D1-85D0-4E65-8C51-A296285E13ED}">
      <dgm:prSet custT="1"/>
      <dgm:spPr/>
      <dgm:t>
        <a:bodyPr/>
        <a:lstStyle/>
        <a:p>
          <a:r>
            <a:rPr lang="ar-SA" sz="2000" dirty="0" smtClean="0">
              <a:ln w="3175" cmpd="sng"/>
              <a:solidFill>
                <a:schemeClr val="tx1"/>
              </a:solidFill>
              <a:latin typeface="+mj-lt"/>
              <a:ea typeface="+mj-ea"/>
              <a:cs typeface="AL-Mohanad Black" pitchFamily="2" charset="-78"/>
            </a:rPr>
            <a:t>مؤشرات الأداء </a:t>
          </a:r>
          <a:r>
            <a:rPr lang="en-US" sz="2000" b="1" dirty="0" smtClean="0">
              <a:ln w="3175" cmpd="sng"/>
              <a:solidFill>
                <a:schemeClr val="tx1"/>
              </a:solidFill>
              <a:latin typeface="Bodoni MT" panose="02070603080606020203" pitchFamily="18" charset="0"/>
              <a:ea typeface="+mj-ea"/>
              <a:cs typeface="AL-Mohanad Black" pitchFamily="2" charset="-78"/>
            </a:rPr>
            <a:t>KPI’s</a:t>
          </a:r>
          <a:r>
            <a:rPr lang="ar-SA" sz="2000" dirty="0" smtClean="0">
              <a:solidFill>
                <a:schemeClr val="tx1"/>
              </a:solidFill>
            </a:rPr>
            <a:t> </a:t>
          </a:r>
          <a:endParaRPr lang="en-US" sz="2000" dirty="0">
            <a:solidFill>
              <a:schemeClr val="tx1"/>
            </a:solidFill>
          </a:endParaRPr>
        </a:p>
      </dgm:t>
    </dgm:pt>
    <dgm:pt modelId="{10AF5632-84FC-46CA-A348-6D1D2B9343B1}" type="parTrans" cxnId="{A7C7E318-8364-451A-A542-9B8C04AEB7A6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81B49B61-B78E-4503-B255-E83FF5C80A03}" type="sibTrans" cxnId="{A7C7E318-8364-451A-A542-9B8C04AEB7A6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E50B2EEA-58CA-43DF-83BF-E4723D3A3356}" type="pres">
      <dgm:prSet presAssocID="{FAA52735-3F82-4B43-88C0-EE26AD43F0C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025558E-8BAF-4089-97C6-198FF268BBFF}" type="pres">
      <dgm:prSet presAssocID="{998CA82F-0915-44C3-A958-8C8691DBAA0D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689A1E-2019-4F5D-B538-CE0B8E267084}" type="pres">
      <dgm:prSet presAssocID="{998CA82F-0915-44C3-A958-8C8691DBAA0D}" presName="spNode" presStyleCnt="0"/>
      <dgm:spPr/>
    </dgm:pt>
    <dgm:pt modelId="{25855047-A49A-41DA-8CB6-6D5F13682135}" type="pres">
      <dgm:prSet presAssocID="{CADDAE65-1671-4035-84B7-E1D32CCCD427}" presName="sibTrans" presStyleLbl="sibTrans1D1" presStyleIdx="0" presStyleCnt="6"/>
      <dgm:spPr/>
      <dgm:t>
        <a:bodyPr/>
        <a:lstStyle/>
        <a:p>
          <a:endParaRPr lang="en-US"/>
        </a:p>
      </dgm:t>
    </dgm:pt>
    <dgm:pt modelId="{086185D8-7FFE-429D-A0A1-A58FC2EAD3AA}" type="pres">
      <dgm:prSet presAssocID="{8FC8341D-1AF4-4EC7-9FB4-7E463745B4B3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C07A75-8DF6-4F43-9DB1-866FD5520523}" type="pres">
      <dgm:prSet presAssocID="{8FC8341D-1AF4-4EC7-9FB4-7E463745B4B3}" presName="spNode" presStyleCnt="0"/>
      <dgm:spPr/>
    </dgm:pt>
    <dgm:pt modelId="{29325DC0-0070-4489-A815-A8BD7FBACF0F}" type="pres">
      <dgm:prSet presAssocID="{8915CED5-DC7A-4F59-8B11-7BFD38CCA251}" presName="sibTrans" presStyleLbl="sibTrans1D1" presStyleIdx="1" presStyleCnt="6"/>
      <dgm:spPr/>
      <dgm:t>
        <a:bodyPr/>
        <a:lstStyle/>
        <a:p>
          <a:endParaRPr lang="en-US"/>
        </a:p>
      </dgm:t>
    </dgm:pt>
    <dgm:pt modelId="{670E4BB7-3E23-491D-862B-18948D9C9188}" type="pres">
      <dgm:prSet presAssocID="{5561EBA5-FFC0-42B2-9A1B-DBCDF381F51E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11FFF5-8FCE-4FCC-BE34-839CC0B51996}" type="pres">
      <dgm:prSet presAssocID="{5561EBA5-FFC0-42B2-9A1B-DBCDF381F51E}" presName="spNode" presStyleCnt="0"/>
      <dgm:spPr/>
    </dgm:pt>
    <dgm:pt modelId="{7477CE31-BBA2-43DF-96A8-CAD0AF12B5AC}" type="pres">
      <dgm:prSet presAssocID="{9A271B90-EBDE-4C11-8826-E017637EDD1F}" presName="sibTrans" presStyleLbl="sibTrans1D1" presStyleIdx="2" presStyleCnt="6"/>
      <dgm:spPr/>
      <dgm:t>
        <a:bodyPr/>
        <a:lstStyle/>
        <a:p>
          <a:endParaRPr lang="en-US"/>
        </a:p>
      </dgm:t>
    </dgm:pt>
    <dgm:pt modelId="{6ED46FDA-74B6-496B-B0A6-F1BE4D228BFF}" type="pres">
      <dgm:prSet presAssocID="{E3542EBE-3953-4B2D-A66E-6AF7D90E2DC3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A14E66-A453-48A6-B533-883373CBC72A}" type="pres">
      <dgm:prSet presAssocID="{E3542EBE-3953-4B2D-A66E-6AF7D90E2DC3}" presName="spNode" presStyleCnt="0"/>
      <dgm:spPr/>
    </dgm:pt>
    <dgm:pt modelId="{F3466034-37AD-462B-BF78-6BE4DD49182F}" type="pres">
      <dgm:prSet presAssocID="{7FD01F1D-FAF6-4AAD-945E-7227C3F5547D}" presName="sibTrans" presStyleLbl="sibTrans1D1" presStyleIdx="3" presStyleCnt="6"/>
      <dgm:spPr/>
      <dgm:t>
        <a:bodyPr/>
        <a:lstStyle/>
        <a:p>
          <a:endParaRPr lang="en-US"/>
        </a:p>
      </dgm:t>
    </dgm:pt>
    <dgm:pt modelId="{9858D3BF-3DAF-47EC-83DC-6DBD04DC0681}" type="pres">
      <dgm:prSet presAssocID="{35EE88E9-5D3F-4C15-8045-253712119C35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171C96-9D0F-4EA2-BCAB-569D0BCA7AE4}" type="pres">
      <dgm:prSet presAssocID="{35EE88E9-5D3F-4C15-8045-253712119C35}" presName="spNode" presStyleCnt="0"/>
      <dgm:spPr/>
    </dgm:pt>
    <dgm:pt modelId="{D252A855-23D5-4906-BD31-A52694943BEC}" type="pres">
      <dgm:prSet presAssocID="{FBC6B7C5-2544-4B35-88CF-ECEF23FC9C3D}" presName="sibTrans" presStyleLbl="sibTrans1D1" presStyleIdx="4" presStyleCnt="6"/>
      <dgm:spPr/>
      <dgm:t>
        <a:bodyPr/>
        <a:lstStyle/>
        <a:p>
          <a:endParaRPr lang="en-US"/>
        </a:p>
      </dgm:t>
    </dgm:pt>
    <dgm:pt modelId="{5063CB95-0E45-41D0-A00A-D442DDEB71BD}" type="pres">
      <dgm:prSet presAssocID="{C3F924D1-85D0-4E65-8C51-A296285E13ED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6D2370-AE2C-4FA3-85CA-843F72A03D9E}" type="pres">
      <dgm:prSet presAssocID="{C3F924D1-85D0-4E65-8C51-A296285E13ED}" presName="spNode" presStyleCnt="0"/>
      <dgm:spPr/>
    </dgm:pt>
    <dgm:pt modelId="{6D990F30-DE57-4978-83D7-B6C34787CAFE}" type="pres">
      <dgm:prSet presAssocID="{81B49B61-B78E-4503-B255-E83FF5C80A03}" presName="sibTrans" presStyleLbl="sibTrans1D1" presStyleIdx="5" presStyleCnt="6"/>
      <dgm:spPr/>
      <dgm:t>
        <a:bodyPr/>
        <a:lstStyle/>
        <a:p>
          <a:endParaRPr lang="en-US"/>
        </a:p>
      </dgm:t>
    </dgm:pt>
  </dgm:ptLst>
  <dgm:cxnLst>
    <dgm:cxn modelId="{9D174CCA-0336-46CB-A228-132C29A5E74E}" srcId="{FAA52735-3F82-4B43-88C0-EE26AD43F0C2}" destId="{998CA82F-0915-44C3-A958-8C8691DBAA0D}" srcOrd="0" destOrd="0" parTransId="{FE3C72FB-6912-4409-822D-69AC35C809D0}" sibTransId="{CADDAE65-1671-4035-84B7-E1D32CCCD427}"/>
    <dgm:cxn modelId="{938AC44F-A064-461B-AF6E-580BDE848CCE}" type="presOf" srcId="{CADDAE65-1671-4035-84B7-E1D32CCCD427}" destId="{25855047-A49A-41DA-8CB6-6D5F13682135}" srcOrd="0" destOrd="0" presId="urn:microsoft.com/office/officeart/2005/8/layout/cycle6"/>
    <dgm:cxn modelId="{E33C2FB0-1B43-4D45-97E4-2536721F9294}" srcId="{FAA52735-3F82-4B43-88C0-EE26AD43F0C2}" destId="{E3542EBE-3953-4B2D-A66E-6AF7D90E2DC3}" srcOrd="3" destOrd="0" parTransId="{EACE22DD-F682-4429-9DFB-00E00616C3E4}" sibTransId="{7FD01F1D-FAF6-4AAD-945E-7227C3F5547D}"/>
    <dgm:cxn modelId="{D56A1A37-B508-4036-BAE0-DB553A2A0278}" type="presOf" srcId="{8915CED5-DC7A-4F59-8B11-7BFD38CCA251}" destId="{29325DC0-0070-4489-A815-A8BD7FBACF0F}" srcOrd="0" destOrd="0" presId="urn:microsoft.com/office/officeart/2005/8/layout/cycle6"/>
    <dgm:cxn modelId="{A7C7E318-8364-451A-A542-9B8C04AEB7A6}" srcId="{FAA52735-3F82-4B43-88C0-EE26AD43F0C2}" destId="{C3F924D1-85D0-4E65-8C51-A296285E13ED}" srcOrd="5" destOrd="0" parTransId="{10AF5632-84FC-46CA-A348-6D1D2B9343B1}" sibTransId="{81B49B61-B78E-4503-B255-E83FF5C80A03}"/>
    <dgm:cxn modelId="{4A246396-5CD7-427F-99F6-62B3FFDA6D87}" type="presOf" srcId="{E3542EBE-3953-4B2D-A66E-6AF7D90E2DC3}" destId="{6ED46FDA-74B6-496B-B0A6-F1BE4D228BFF}" srcOrd="0" destOrd="0" presId="urn:microsoft.com/office/officeart/2005/8/layout/cycle6"/>
    <dgm:cxn modelId="{8386E1A8-5610-4C96-821D-8EB22068CB9B}" srcId="{FAA52735-3F82-4B43-88C0-EE26AD43F0C2}" destId="{5561EBA5-FFC0-42B2-9A1B-DBCDF381F51E}" srcOrd="2" destOrd="0" parTransId="{22A13FDE-4C5D-4A8A-8ACF-EC9EA6B39EFA}" sibTransId="{9A271B90-EBDE-4C11-8826-E017637EDD1F}"/>
    <dgm:cxn modelId="{BF418711-042B-4BAD-9B0F-BE3CF434E1D3}" type="presOf" srcId="{35EE88E9-5D3F-4C15-8045-253712119C35}" destId="{9858D3BF-3DAF-47EC-83DC-6DBD04DC0681}" srcOrd="0" destOrd="0" presId="urn:microsoft.com/office/officeart/2005/8/layout/cycle6"/>
    <dgm:cxn modelId="{C8277926-2EDC-45FC-B0FE-F980C6994D9C}" srcId="{FAA52735-3F82-4B43-88C0-EE26AD43F0C2}" destId="{35EE88E9-5D3F-4C15-8045-253712119C35}" srcOrd="4" destOrd="0" parTransId="{7E7653C6-E9E8-4035-A918-9C9C8C9265F5}" sibTransId="{FBC6B7C5-2544-4B35-88CF-ECEF23FC9C3D}"/>
    <dgm:cxn modelId="{08795552-BC84-4477-8241-7B580A81D053}" type="presOf" srcId="{998CA82F-0915-44C3-A958-8C8691DBAA0D}" destId="{7025558E-8BAF-4089-97C6-198FF268BBFF}" srcOrd="0" destOrd="0" presId="urn:microsoft.com/office/officeart/2005/8/layout/cycle6"/>
    <dgm:cxn modelId="{1369B57D-7CDD-444F-9051-5E3D7324AFDA}" type="presOf" srcId="{81B49B61-B78E-4503-B255-E83FF5C80A03}" destId="{6D990F30-DE57-4978-83D7-B6C34787CAFE}" srcOrd="0" destOrd="0" presId="urn:microsoft.com/office/officeart/2005/8/layout/cycle6"/>
    <dgm:cxn modelId="{FC15194E-FBE4-48FC-93F2-896B3EF9DE9C}" type="presOf" srcId="{FBC6B7C5-2544-4B35-88CF-ECEF23FC9C3D}" destId="{D252A855-23D5-4906-BD31-A52694943BEC}" srcOrd="0" destOrd="0" presId="urn:microsoft.com/office/officeart/2005/8/layout/cycle6"/>
    <dgm:cxn modelId="{C927AF4B-0EDC-4C00-A8B7-A2BB31C1787C}" type="presOf" srcId="{9A271B90-EBDE-4C11-8826-E017637EDD1F}" destId="{7477CE31-BBA2-43DF-96A8-CAD0AF12B5AC}" srcOrd="0" destOrd="0" presId="urn:microsoft.com/office/officeart/2005/8/layout/cycle6"/>
    <dgm:cxn modelId="{6AD2073A-5464-41FD-BB21-F996549FAEB3}" type="presOf" srcId="{7FD01F1D-FAF6-4AAD-945E-7227C3F5547D}" destId="{F3466034-37AD-462B-BF78-6BE4DD49182F}" srcOrd="0" destOrd="0" presId="urn:microsoft.com/office/officeart/2005/8/layout/cycle6"/>
    <dgm:cxn modelId="{3FBA7F89-5D2D-49CE-94B0-ED42A10B61BC}" type="presOf" srcId="{C3F924D1-85D0-4E65-8C51-A296285E13ED}" destId="{5063CB95-0E45-41D0-A00A-D442DDEB71BD}" srcOrd="0" destOrd="0" presId="urn:microsoft.com/office/officeart/2005/8/layout/cycle6"/>
    <dgm:cxn modelId="{B1146F85-B7FC-41A3-91A3-98D27644A607}" type="presOf" srcId="{FAA52735-3F82-4B43-88C0-EE26AD43F0C2}" destId="{E50B2EEA-58CA-43DF-83BF-E4723D3A3356}" srcOrd="0" destOrd="0" presId="urn:microsoft.com/office/officeart/2005/8/layout/cycle6"/>
    <dgm:cxn modelId="{80BDAC05-810C-4416-A4F5-E24692C412AD}" srcId="{FAA52735-3F82-4B43-88C0-EE26AD43F0C2}" destId="{8FC8341D-1AF4-4EC7-9FB4-7E463745B4B3}" srcOrd="1" destOrd="0" parTransId="{B30179F7-1975-44B1-B515-D30494D630D6}" sibTransId="{8915CED5-DC7A-4F59-8B11-7BFD38CCA251}"/>
    <dgm:cxn modelId="{49B6D492-2043-4BCB-8B35-7F866340D118}" type="presOf" srcId="{8FC8341D-1AF4-4EC7-9FB4-7E463745B4B3}" destId="{086185D8-7FFE-429D-A0A1-A58FC2EAD3AA}" srcOrd="0" destOrd="0" presId="urn:microsoft.com/office/officeart/2005/8/layout/cycle6"/>
    <dgm:cxn modelId="{2D818413-1A8B-48DE-9FB9-D1E8073D1F6B}" type="presOf" srcId="{5561EBA5-FFC0-42B2-9A1B-DBCDF381F51E}" destId="{670E4BB7-3E23-491D-862B-18948D9C9188}" srcOrd="0" destOrd="0" presId="urn:microsoft.com/office/officeart/2005/8/layout/cycle6"/>
    <dgm:cxn modelId="{7B453984-FD56-4FF2-9E4F-E1DDC80D4F8B}" type="presParOf" srcId="{E50B2EEA-58CA-43DF-83BF-E4723D3A3356}" destId="{7025558E-8BAF-4089-97C6-198FF268BBFF}" srcOrd="0" destOrd="0" presId="urn:microsoft.com/office/officeart/2005/8/layout/cycle6"/>
    <dgm:cxn modelId="{9C60CDFD-84F4-4027-B631-1216CCABD95A}" type="presParOf" srcId="{E50B2EEA-58CA-43DF-83BF-E4723D3A3356}" destId="{46689A1E-2019-4F5D-B538-CE0B8E267084}" srcOrd="1" destOrd="0" presId="urn:microsoft.com/office/officeart/2005/8/layout/cycle6"/>
    <dgm:cxn modelId="{E4E0EF2C-DE7F-4038-80E2-730F7C2700F8}" type="presParOf" srcId="{E50B2EEA-58CA-43DF-83BF-E4723D3A3356}" destId="{25855047-A49A-41DA-8CB6-6D5F13682135}" srcOrd="2" destOrd="0" presId="urn:microsoft.com/office/officeart/2005/8/layout/cycle6"/>
    <dgm:cxn modelId="{A926747E-28ED-4DE3-A267-D9ECC96E1D6C}" type="presParOf" srcId="{E50B2EEA-58CA-43DF-83BF-E4723D3A3356}" destId="{086185D8-7FFE-429D-A0A1-A58FC2EAD3AA}" srcOrd="3" destOrd="0" presId="urn:microsoft.com/office/officeart/2005/8/layout/cycle6"/>
    <dgm:cxn modelId="{8658A02D-7262-4284-9B60-8A9E3E001DF9}" type="presParOf" srcId="{E50B2EEA-58CA-43DF-83BF-E4723D3A3356}" destId="{74C07A75-8DF6-4F43-9DB1-866FD5520523}" srcOrd="4" destOrd="0" presId="urn:microsoft.com/office/officeart/2005/8/layout/cycle6"/>
    <dgm:cxn modelId="{2D1889F7-3A64-4D04-90CB-62A3750D505E}" type="presParOf" srcId="{E50B2EEA-58CA-43DF-83BF-E4723D3A3356}" destId="{29325DC0-0070-4489-A815-A8BD7FBACF0F}" srcOrd="5" destOrd="0" presId="urn:microsoft.com/office/officeart/2005/8/layout/cycle6"/>
    <dgm:cxn modelId="{BE5F56D3-9860-46EA-B1C1-6679D02C59B4}" type="presParOf" srcId="{E50B2EEA-58CA-43DF-83BF-E4723D3A3356}" destId="{670E4BB7-3E23-491D-862B-18948D9C9188}" srcOrd="6" destOrd="0" presId="urn:microsoft.com/office/officeart/2005/8/layout/cycle6"/>
    <dgm:cxn modelId="{07346B15-5736-4578-9C36-ABCAC10C3B19}" type="presParOf" srcId="{E50B2EEA-58CA-43DF-83BF-E4723D3A3356}" destId="{E711FFF5-8FCE-4FCC-BE34-839CC0B51996}" srcOrd="7" destOrd="0" presId="urn:microsoft.com/office/officeart/2005/8/layout/cycle6"/>
    <dgm:cxn modelId="{8C17AD92-535B-4CE9-B3E0-21B7371E8907}" type="presParOf" srcId="{E50B2EEA-58CA-43DF-83BF-E4723D3A3356}" destId="{7477CE31-BBA2-43DF-96A8-CAD0AF12B5AC}" srcOrd="8" destOrd="0" presId="urn:microsoft.com/office/officeart/2005/8/layout/cycle6"/>
    <dgm:cxn modelId="{E4653654-3ACA-4A17-8F26-3DCE39A79166}" type="presParOf" srcId="{E50B2EEA-58CA-43DF-83BF-E4723D3A3356}" destId="{6ED46FDA-74B6-496B-B0A6-F1BE4D228BFF}" srcOrd="9" destOrd="0" presId="urn:microsoft.com/office/officeart/2005/8/layout/cycle6"/>
    <dgm:cxn modelId="{14501949-6224-4CA3-BB4C-0BD78986B99A}" type="presParOf" srcId="{E50B2EEA-58CA-43DF-83BF-E4723D3A3356}" destId="{7FA14E66-A453-48A6-B533-883373CBC72A}" srcOrd="10" destOrd="0" presId="urn:microsoft.com/office/officeart/2005/8/layout/cycle6"/>
    <dgm:cxn modelId="{7490B096-6A7F-43D4-983C-51F7950648D1}" type="presParOf" srcId="{E50B2EEA-58CA-43DF-83BF-E4723D3A3356}" destId="{F3466034-37AD-462B-BF78-6BE4DD49182F}" srcOrd="11" destOrd="0" presId="urn:microsoft.com/office/officeart/2005/8/layout/cycle6"/>
    <dgm:cxn modelId="{37AD340D-C988-4C73-8A58-8B3D38E82089}" type="presParOf" srcId="{E50B2EEA-58CA-43DF-83BF-E4723D3A3356}" destId="{9858D3BF-3DAF-47EC-83DC-6DBD04DC0681}" srcOrd="12" destOrd="0" presId="urn:microsoft.com/office/officeart/2005/8/layout/cycle6"/>
    <dgm:cxn modelId="{2D1F19DD-2C01-407F-9991-28C9847170D0}" type="presParOf" srcId="{E50B2EEA-58CA-43DF-83BF-E4723D3A3356}" destId="{87171C96-9D0F-4EA2-BCAB-569D0BCA7AE4}" srcOrd="13" destOrd="0" presId="urn:microsoft.com/office/officeart/2005/8/layout/cycle6"/>
    <dgm:cxn modelId="{D3257B65-E936-4E8B-853D-7292E26E6278}" type="presParOf" srcId="{E50B2EEA-58CA-43DF-83BF-E4723D3A3356}" destId="{D252A855-23D5-4906-BD31-A52694943BEC}" srcOrd="14" destOrd="0" presId="urn:microsoft.com/office/officeart/2005/8/layout/cycle6"/>
    <dgm:cxn modelId="{7B809F8A-4543-4D0F-A6ED-1A166C6B20D9}" type="presParOf" srcId="{E50B2EEA-58CA-43DF-83BF-E4723D3A3356}" destId="{5063CB95-0E45-41D0-A00A-D442DDEB71BD}" srcOrd="15" destOrd="0" presId="urn:microsoft.com/office/officeart/2005/8/layout/cycle6"/>
    <dgm:cxn modelId="{4A04789B-C4AB-4D2C-955C-F406178763C2}" type="presParOf" srcId="{E50B2EEA-58CA-43DF-83BF-E4723D3A3356}" destId="{9A6D2370-AE2C-4FA3-85CA-843F72A03D9E}" srcOrd="16" destOrd="0" presId="urn:microsoft.com/office/officeart/2005/8/layout/cycle6"/>
    <dgm:cxn modelId="{8C57DA12-DB03-4F4F-8FD6-596F6B89E459}" type="presParOf" srcId="{E50B2EEA-58CA-43DF-83BF-E4723D3A3356}" destId="{6D990F30-DE57-4978-83D7-B6C34787CAFE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E800670F-820E-49CD-8CD1-0B6ACCEABBC3}" type="doc">
      <dgm:prSet loTypeId="urn:microsoft.com/office/officeart/2005/8/layout/default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FF388C0-D879-47C8-8932-4E964F7ECDCA}">
      <dgm:prSet phldrT="[نص]" custT="1"/>
      <dgm:spPr/>
      <dgm:t>
        <a:bodyPr/>
        <a:lstStyle/>
        <a:p>
          <a:pPr algn="ctr" rtl="1"/>
          <a:r>
            <a:rPr lang="ar-SA" sz="2400" b="1" smtClean="0">
              <a:latin typeface="Arial" pitchFamily="34" charset="0"/>
              <a:cs typeface="AL-Mohanad Black" pitchFamily="2" charset="-78"/>
            </a:rPr>
            <a:t>مؤشرات الكفاءة المالية  </a:t>
          </a:r>
          <a:endParaRPr lang="en-US" sz="2400" dirty="0"/>
        </a:p>
      </dgm:t>
    </dgm:pt>
    <dgm:pt modelId="{4F0E8331-645E-4D04-888D-A16DD797219E}" type="parTrans" cxnId="{02EA1933-2E2B-4308-91BD-8190CFF2265D}">
      <dgm:prSet/>
      <dgm:spPr/>
      <dgm:t>
        <a:bodyPr/>
        <a:lstStyle/>
        <a:p>
          <a:pPr algn="ctr" rtl="1"/>
          <a:endParaRPr lang="en-US" sz="2400">
            <a:solidFill>
              <a:schemeClr val="tx1"/>
            </a:solidFill>
          </a:endParaRPr>
        </a:p>
      </dgm:t>
    </dgm:pt>
    <dgm:pt modelId="{A3653114-6CEF-403F-8FFB-728B1730ABCB}" type="sibTrans" cxnId="{02EA1933-2E2B-4308-91BD-8190CFF2265D}">
      <dgm:prSet/>
      <dgm:spPr/>
      <dgm:t>
        <a:bodyPr/>
        <a:lstStyle/>
        <a:p>
          <a:pPr algn="ctr" rtl="1"/>
          <a:endParaRPr lang="en-US" sz="2400">
            <a:solidFill>
              <a:schemeClr val="tx1"/>
            </a:solidFill>
          </a:endParaRPr>
        </a:p>
      </dgm:t>
    </dgm:pt>
    <dgm:pt modelId="{C204CE65-C03B-4942-94D5-3E3BA8A454B8}">
      <dgm:prSet custT="1"/>
      <dgm:spPr/>
      <dgm:t>
        <a:bodyPr/>
        <a:lstStyle/>
        <a:p>
          <a:pPr algn="ctr" rtl="1"/>
          <a:r>
            <a:rPr lang="ar-SA" sz="2400" b="1" smtClean="0">
              <a:latin typeface="Arial" pitchFamily="34" charset="0"/>
              <a:cs typeface="AL-Mohanad Black" pitchFamily="2" charset="-78"/>
            </a:rPr>
            <a:t>مؤشرات تنمية الموارد المالية </a:t>
          </a:r>
          <a:endParaRPr lang="ar-SA" sz="2400" b="1" dirty="0" smtClean="0">
            <a:latin typeface="Arial" pitchFamily="34" charset="0"/>
            <a:cs typeface="AL-Mohanad Black" pitchFamily="2" charset="-78"/>
          </a:endParaRPr>
        </a:p>
      </dgm:t>
    </dgm:pt>
    <dgm:pt modelId="{8D68637A-02A1-4FEF-A792-068627E6D672}" type="parTrans" cxnId="{E3368BA1-1297-42FA-BB8B-B9526FE1D469}">
      <dgm:prSet/>
      <dgm:spPr/>
      <dgm:t>
        <a:bodyPr/>
        <a:lstStyle/>
        <a:p>
          <a:pPr algn="ctr" rtl="1"/>
          <a:endParaRPr lang="en-US" sz="2400">
            <a:solidFill>
              <a:schemeClr val="tx1"/>
            </a:solidFill>
          </a:endParaRPr>
        </a:p>
      </dgm:t>
    </dgm:pt>
    <dgm:pt modelId="{B87F582E-1015-49A6-93DD-357F7C60B50F}" type="sibTrans" cxnId="{E3368BA1-1297-42FA-BB8B-B9526FE1D469}">
      <dgm:prSet/>
      <dgm:spPr/>
      <dgm:t>
        <a:bodyPr/>
        <a:lstStyle/>
        <a:p>
          <a:pPr algn="ctr" rtl="1"/>
          <a:endParaRPr lang="en-US" sz="2400">
            <a:solidFill>
              <a:schemeClr val="tx1"/>
            </a:solidFill>
          </a:endParaRPr>
        </a:p>
      </dgm:t>
    </dgm:pt>
    <dgm:pt modelId="{40F15616-4F7B-475B-8714-055E9DE6DE1D}">
      <dgm:prSet custT="1"/>
      <dgm:spPr/>
      <dgm:t>
        <a:bodyPr/>
        <a:lstStyle/>
        <a:p>
          <a:pPr rtl="1"/>
          <a:r>
            <a:rPr lang="ar-SA" sz="2400" b="1" smtClean="0">
              <a:latin typeface="Arial" pitchFamily="34" charset="0"/>
              <a:cs typeface="AL-Mohanad Black" pitchFamily="2" charset="-78"/>
            </a:rPr>
            <a:t>مؤشرات المنتجات والخدمات </a:t>
          </a:r>
          <a:endParaRPr lang="ar-SA" sz="2400" b="1" dirty="0" smtClean="0">
            <a:latin typeface="Arial" pitchFamily="34" charset="0"/>
            <a:cs typeface="AL-Mohanad Black" pitchFamily="2" charset="-78"/>
          </a:endParaRPr>
        </a:p>
      </dgm:t>
    </dgm:pt>
    <dgm:pt modelId="{59D447F7-495D-47FC-B27B-7D26B8DA326A}" type="parTrans" cxnId="{AF69D6D0-3A42-453E-9CBE-242E0DEC3AF3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E8A791B6-9F36-44E6-828E-11D884D25713}" type="sibTrans" cxnId="{AF69D6D0-3A42-453E-9CBE-242E0DEC3AF3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6E3FC66A-ACD8-46B2-B3F9-079542BE8D9B}">
      <dgm:prSet custT="1"/>
      <dgm:spPr/>
      <dgm:t>
        <a:bodyPr/>
        <a:lstStyle/>
        <a:p>
          <a:pPr marL="0" marR="0" indent="0" algn="ctr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SA" sz="2400" b="1" smtClean="0">
              <a:latin typeface="Arial" pitchFamily="34" charset="0"/>
              <a:cs typeface="AL-Mohanad Black" pitchFamily="2" charset="-78"/>
            </a:rPr>
            <a:t>مؤشرات الموارد البشرية</a:t>
          </a:r>
          <a:endParaRPr lang="en-US" sz="2400" b="1" u="sng" dirty="0">
            <a:latin typeface="Arial" pitchFamily="34" charset="0"/>
            <a:cs typeface="AL-Mohanad Black" pitchFamily="2" charset="-78"/>
          </a:endParaRPr>
        </a:p>
      </dgm:t>
    </dgm:pt>
    <dgm:pt modelId="{98550475-DD89-4D1C-B2B1-2B1900CBA211}" type="parTrans" cxnId="{B1EA1CE5-0E3C-404D-AB8C-9ED4535B2253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8D213082-5864-4C4B-8357-159F668AFE96}" type="sibTrans" cxnId="{B1EA1CE5-0E3C-404D-AB8C-9ED4535B2253}">
      <dgm:prSet/>
      <dgm:spPr/>
      <dgm:t>
        <a:bodyPr/>
        <a:lstStyle/>
        <a:p>
          <a:endParaRPr lang="en-US" sz="2400">
            <a:solidFill>
              <a:schemeClr val="tx1"/>
            </a:solidFill>
          </a:endParaRPr>
        </a:p>
      </dgm:t>
    </dgm:pt>
    <dgm:pt modelId="{E824BC11-7E25-42C8-A06E-B2E1B2E07DEF}">
      <dgm:prSet custT="1"/>
      <dgm:spPr/>
      <dgm:t>
        <a:bodyPr/>
        <a:lstStyle/>
        <a:p>
          <a:pPr rtl="1"/>
          <a:r>
            <a:rPr lang="ar-SA" sz="2400" b="1" smtClean="0">
              <a:latin typeface="Arial" pitchFamily="34" charset="0"/>
              <a:cs typeface="AL-Mohanad Black" pitchFamily="2" charset="-78"/>
            </a:rPr>
            <a:t>مؤشرات مجلس الإدارة </a:t>
          </a:r>
          <a:endParaRPr lang="en-US" sz="2400" b="1" dirty="0">
            <a:latin typeface="Arial" pitchFamily="34" charset="0"/>
            <a:cs typeface="AL-Mohanad Black" pitchFamily="2" charset="-78"/>
          </a:endParaRPr>
        </a:p>
      </dgm:t>
    </dgm:pt>
    <dgm:pt modelId="{6EBD3EF6-EAC0-45EE-AB93-14284A6A3532}" type="parTrans" cxnId="{9AE91248-27E8-4822-A840-817DEBADB420}">
      <dgm:prSet/>
      <dgm:spPr/>
      <dgm:t>
        <a:bodyPr/>
        <a:lstStyle/>
        <a:p>
          <a:endParaRPr lang="en-US" sz="2400"/>
        </a:p>
      </dgm:t>
    </dgm:pt>
    <dgm:pt modelId="{F195D238-A08C-49DC-B4A5-DA8DAC6A9FEE}" type="sibTrans" cxnId="{9AE91248-27E8-4822-A840-817DEBADB420}">
      <dgm:prSet/>
      <dgm:spPr/>
      <dgm:t>
        <a:bodyPr/>
        <a:lstStyle/>
        <a:p>
          <a:endParaRPr lang="en-US" sz="2400"/>
        </a:p>
      </dgm:t>
    </dgm:pt>
    <dgm:pt modelId="{34B74FD6-9A06-4CC7-89DD-5094A2972390}" type="pres">
      <dgm:prSet presAssocID="{E800670F-820E-49CD-8CD1-0B6ACCEABBC3}" presName="diagram" presStyleCnt="0">
        <dgm:presLayoutVars>
          <dgm:dir val="rev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32C1C39-CC71-4468-B62F-9B18DB0126EF}" type="pres">
      <dgm:prSet presAssocID="{6E3FC66A-ACD8-46B2-B3F9-079542BE8D9B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5D0931-4E2D-40C7-A0AD-1A335DB8E9DD}" type="pres">
      <dgm:prSet presAssocID="{8D213082-5864-4C4B-8357-159F668AFE96}" presName="sibTrans" presStyleCnt="0"/>
      <dgm:spPr/>
      <dgm:t>
        <a:bodyPr/>
        <a:lstStyle/>
        <a:p>
          <a:endParaRPr lang="en-US"/>
        </a:p>
      </dgm:t>
    </dgm:pt>
    <dgm:pt modelId="{3345C35F-673D-41CC-891D-A416B2A8613A}" type="pres">
      <dgm:prSet presAssocID="{40F15616-4F7B-475B-8714-055E9DE6DE1D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BA973C-2B4E-4E21-B9EE-8574E8D00CAC}" type="pres">
      <dgm:prSet presAssocID="{E8A791B6-9F36-44E6-828E-11D884D25713}" presName="sibTrans" presStyleCnt="0"/>
      <dgm:spPr/>
      <dgm:t>
        <a:bodyPr/>
        <a:lstStyle/>
        <a:p>
          <a:endParaRPr lang="en-US"/>
        </a:p>
      </dgm:t>
    </dgm:pt>
    <dgm:pt modelId="{381D5397-5D4F-4620-AED9-99852E197A95}" type="pres">
      <dgm:prSet presAssocID="{9FF388C0-D879-47C8-8932-4E964F7ECDC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E875CA-FBC0-47B1-ABF0-6302C08C7A59}" type="pres">
      <dgm:prSet presAssocID="{A3653114-6CEF-403F-8FFB-728B1730ABCB}" presName="sibTrans" presStyleCnt="0"/>
      <dgm:spPr/>
      <dgm:t>
        <a:bodyPr/>
        <a:lstStyle/>
        <a:p>
          <a:endParaRPr lang="en-US"/>
        </a:p>
      </dgm:t>
    </dgm:pt>
    <dgm:pt modelId="{BEE5C28F-1D7C-472A-892E-3BC8C447490C}" type="pres">
      <dgm:prSet presAssocID="{C204CE65-C03B-4942-94D5-3E3BA8A454B8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1A5AF4-F72E-4F7A-B35C-D4D1C795C70F}" type="pres">
      <dgm:prSet presAssocID="{B87F582E-1015-49A6-93DD-357F7C60B50F}" presName="sibTrans" presStyleCnt="0"/>
      <dgm:spPr/>
      <dgm:t>
        <a:bodyPr/>
        <a:lstStyle/>
        <a:p>
          <a:endParaRPr lang="en-US"/>
        </a:p>
      </dgm:t>
    </dgm:pt>
    <dgm:pt modelId="{D45CC5ED-E130-4185-8B3D-ABAE91FA2620}" type="pres">
      <dgm:prSet presAssocID="{E824BC11-7E25-42C8-A06E-B2E1B2E07DE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53C823D-0251-417E-B643-60107AD38A12}" type="presOf" srcId="{9FF388C0-D879-47C8-8932-4E964F7ECDCA}" destId="{381D5397-5D4F-4620-AED9-99852E197A95}" srcOrd="0" destOrd="0" presId="urn:microsoft.com/office/officeart/2005/8/layout/default"/>
    <dgm:cxn modelId="{9AE91248-27E8-4822-A840-817DEBADB420}" srcId="{E800670F-820E-49CD-8CD1-0B6ACCEABBC3}" destId="{E824BC11-7E25-42C8-A06E-B2E1B2E07DEF}" srcOrd="4" destOrd="0" parTransId="{6EBD3EF6-EAC0-45EE-AB93-14284A6A3532}" sibTransId="{F195D238-A08C-49DC-B4A5-DA8DAC6A9FEE}"/>
    <dgm:cxn modelId="{807DF700-5A10-47C1-8B04-71DB3A2FA363}" type="presOf" srcId="{C204CE65-C03B-4942-94D5-3E3BA8A454B8}" destId="{BEE5C28F-1D7C-472A-892E-3BC8C447490C}" srcOrd="0" destOrd="0" presId="urn:microsoft.com/office/officeart/2005/8/layout/default"/>
    <dgm:cxn modelId="{AF69D6D0-3A42-453E-9CBE-242E0DEC3AF3}" srcId="{E800670F-820E-49CD-8CD1-0B6ACCEABBC3}" destId="{40F15616-4F7B-475B-8714-055E9DE6DE1D}" srcOrd="1" destOrd="0" parTransId="{59D447F7-495D-47FC-B27B-7D26B8DA326A}" sibTransId="{E8A791B6-9F36-44E6-828E-11D884D25713}"/>
    <dgm:cxn modelId="{3C038997-798A-4E5D-9718-459522C93B53}" type="presOf" srcId="{E800670F-820E-49CD-8CD1-0B6ACCEABBC3}" destId="{34B74FD6-9A06-4CC7-89DD-5094A2972390}" srcOrd="0" destOrd="0" presId="urn:microsoft.com/office/officeart/2005/8/layout/default"/>
    <dgm:cxn modelId="{02EA1933-2E2B-4308-91BD-8190CFF2265D}" srcId="{E800670F-820E-49CD-8CD1-0B6ACCEABBC3}" destId="{9FF388C0-D879-47C8-8932-4E964F7ECDCA}" srcOrd="2" destOrd="0" parTransId="{4F0E8331-645E-4D04-888D-A16DD797219E}" sibTransId="{A3653114-6CEF-403F-8FFB-728B1730ABCB}"/>
    <dgm:cxn modelId="{89FDBB41-0EF1-4F13-B452-18AA1F3DBB59}" type="presOf" srcId="{40F15616-4F7B-475B-8714-055E9DE6DE1D}" destId="{3345C35F-673D-41CC-891D-A416B2A8613A}" srcOrd="0" destOrd="0" presId="urn:microsoft.com/office/officeart/2005/8/layout/default"/>
    <dgm:cxn modelId="{E3368BA1-1297-42FA-BB8B-B9526FE1D469}" srcId="{E800670F-820E-49CD-8CD1-0B6ACCEABBC3}" destId="{C204CE65-C03B-4942-94D5-3E3BA8A454B8}" srcOrd="3" destOrd="0" parTransId="{8D68637A-02A1-4FEF-A792-068627E6D672}" sibTransId="{B87F582E-1015-49A6-93DD-357F7C60B50F}"/>
    <dgm:cxn modelId="{D199BDD2-7CE3-47F2-8828-3E17E32FDCE7}" type="presOf" srcId="{E824BC11-7E25-42C8-A06E-B2E1B2E07DEF}" destId="{D45CC5ED-E130-4185-8B3D-ABAE91FA2620}" srcOrd="0" destOrd="0" presId="urn:microsoft.com/office/officeart/2005/8/layout/default"/>
    <dgm:cxn modelId="{B9F4F6D2-2C70-46FC-836E-7E4450292846}" type="presOf" srcId="{6E3FC66A-ACD8-46B2-B3F9-079542BE8D9B}" destId="{D32C1C39-CC71-4468-B62F-9B18DB0126EF}" srcOrd="0" destOrd="0" presId="urn:microsoft.com/office/officeart/2005/8/layout/default"/>
    <dgm:cxn modelId="{B1EA1CE5-0E3C-404D-AB8C-9ED4535B2253}" srcId="{E800670F-820E-49CD-8CD1-0B6ACCEABBC3}" destId="{6E3FC66A-ACD8-46B2-B3F9-079542BE8D9B}" srcOrd="0" destOrd="0" parTransId="{98550475-DD89-4D1C-B2B1-2B1900CBA211}" sibTransId="{8D213082-5864-4C4B-8357-159F668AFE96}"/>
    <dgm:cxn modelId="{930B0526-B365-4B4A-9C3D-9B7D6D19E982}" type="presParOf" srcId="{34B74FD6-9A06-4CC7-89DD-5094A2972390}" destId="{D32C1C39-CC71-4468-B62F-9B18DB0126EF}" srcOrd="0" destOrd="0" presId="urn:microsoft.com/office/officeart/2005/8/layout/default"/>
    <dgm:cxn modelId="{E36D0391-E43E-48EC-972E-8E91E39A28D7}" type="presParOf" srcId="{34B74FD6-9A06-4CC7-89DD-5094A2972390}" destId="{305D0931-4E2D-40C7-A0AD-1A335DB8E9DD}" srcOrd="1" destOrd="0" presId="urn:microsoft.com/office/officeart/2005/8/layout/default"/>
    <dgm:cxn modelId="{3EEEAC2F-4AE1-4E87-8D8F-93A82B614C20}" type="presParOf" srcId="{34B74FD6-9A06-4CC7-89DD-5094A2972390}" destId="{3345C35F-673D-41CC-891D-A416B2A8613A}" srcOrd="2" destOrd="0" presId="urn:microsoft.com/office/officeart/2005/8/layout/default"/>
    <dgm:cxn modelId="{DC690000-9057-4C7C-8C6B-67F14D03F6B0}" type="presParOf" srcId="{34B74FD6-9A06-4CC7-89DD-5094A2972390}" destId="{6BBA973C-2B4E-4E21-B9EE-8574E8D00CAC}" srcOrd="3" destOrd="0" presId="urn:microsoft.com/office/officeart/2005/8/layout/default"/>
    <dgm:cxn modelId="{7CE90FDB-BF80-4B84-A7FB-AD6C8059D929}" type="presParOf" srcId="{34B74FD6-9A06-4CC7-89DD-5094A2972390}" destId="{381D5397-5D4F-4620-AED9-99852E197A95}" srcOrd="4" destOrd="0" presId="urn:microsoft.com/office/officeart/2005/8/layout/default"/>
    <dgm:cxn modelId="{47C91BFD-FBDB-48A6-887E-71AE3B230B09}" type="presParOf" srcId="{34B74FD6-9A06-4CC7-89DD-5094A2972390}" destId="{F3E875CA-FBC0-47B1-ABF0-6302C08C7A59}" srcOrd="5" destOrd="0" presId="urn:microsoft.com/office/officeart/2005/8/layout/default"/>
    <dgm:cxn modelId="{E094A3A7-5934-469A-AF08-846F11E4B3F5}" type="presParOf" srcId="{34B74FD6-9A06-4CC7-89DD-5094A2972390}" destId="{BEE5C28F-1D7C-472A-892E-3BC8C447490C}" srcOrd="6" destOrd="0" presId="urn:microsoft.com/office/officeart/2005/8/layout/default"/>
    <dgm:cxn modelId="{F577B992-D09A-4018-84A2-347C61C1BD58}" type="presParOf" srcId="{34B74FD6-9A06-4CC7-89DD-5094A2972390}" destId="{1E1A5AF4-F72E-4F7A-B35C-D4D1C795C70F}" srcOrd="7" destOrd="0" presId="urn:microsoft.com/office/officeart/2005/8/layout/default"/>
    <dgm:cxn modelId="{5D351CA3-ACB7-448D-9914-0ABC15647DD9}" type="presParOf" srcId="{34B74FD6-9A06-4CC7-89DD-5094A2972390}" destId="{D45CC5ED-E130-4185-8B3D-ABAE91FA2620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AF9EDA54-DA27-4DDC-984E-E5155119F6A5}" type="doc">
      <dgm:prSet loTypeId="urn:microsoft.com/office/officeart/2005/8/layout/radial6" loCatId="cycle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51363E2-8523-4602-9686-B5DD79CE37B6}">
      <dgm:prSet phldrT="[نص]" custT="1"/>
      <dgm:spPr/>
      <dgm:t>
        <a:bodyPr/>
        <a:lstStyle/>
        <a:p>
          <a:pPr rtl="1"/>
          <a:r>
            <a:rPr lang="ar-SA" sz="2800" dirty="0" smtClean="0">
              <a:solidFill>
                <a:schemeClr val="tx1"/>
              </a:solidFill>
              <a:cs typeface="AL-Mohanad Black" pitchFamily="2" charset="-78"/>
            </a:rPr>
            <a:t>أهداف المتابعة بالمؤشرات </a:t>
          </a:r>
          <a:r>
            <a:rPr lang="en-US" sz="2800" b="1" dirty="0" smtClean="0">
              <a:solidFill>
                <a:schemeClr val="tx1"/>
              </a:solidFill>
              <a:latin typeface="Goudy Old Style" panose="02020502050305020303" pitchFamily="18" charset="0"/>
              <a:cs typeface="AL-Mohanad Black" pitchFamily="2" charset="-78"/>
            </a:rPr>
            <a:t>KPI’s</a:t>
          </a:r>
          <a:r>
            <a:rPr lang="ar-SA" sz="2800" b="1" dirty="0" smtClean="0">
              <a:solidFill>
                <a:schemeClr val="tx1"/>
              </a:solidFill>
              <a:latin typeface="Goudy Old Style" panose="02020502050305020303" pitchFamily="18" charset="0"/>
              <a:cs typeface="AL-Mohanad Black" pitchFamily="2" charset="-78"/>
            </a:rPr>
            <a:t> </a:t>
          </a:r>
          <a:endParaRPr lang="en-US" sz="2800" b="1" dirty="0">
            <a:solidFill>
              <a:schemeClr val="tx1"/>
            </a:solidFill>
            <a:latin typeface="Goudy Old Style" panose="02020502050305020303" pitchFamily="18" charset="0"/>
            <a:cs typeface="AL-Mohanad Black" pitchFamily="2" charset="-78"/>
          </a:endParaRPr>
        </a:p>
      </dgm:t>
    </dgm:pt>
    <dgm:pt modelId="{D799BDE3-4FC8-4B9C-A17D-BBF897FA4BB3}" type="parTrans" cxnId="{E46A3FBA-8EBA-4EFC-B91F-0CAF19351B76}">
      <dgm:prSet/>
      <dgm:spPr/>
      <dgm:t>
        <a:bodyPr/>
        <a:lstStyle/>
        <a:p>
          <a:endParaRPr lang="en-US" sz="1800">
            <a:solidFill>
              <a:schemeClr val="tx1"/>
            </a:solidFill>
            <a:cs typeface="AL-Mohanad Black" pitchFamily="2" charset="-78"/>
          </a:endParaRPr>
        </a:p>
      </dgm:t>
    </dgm:pt>
    <dgm:pt modelId="{7097C17D-CCCB-4973-8FB9-5214B0AB9192}" type="sibTrans" cxnId="{E46A3FBA-8EBA-4EFC-B91F-0CAF19351B76}">
      <dgm:prSet/>
      <dgm:spPr/>
      <dgm:t>
        <a:bodyPr/>
        <a:lstStyle/>
        <a:p>
          <a:endParaRPr lang="en-US" sz="1800">
            <a:solidFill>
              <a:schemeClr val="tx1"/>
            </a:solidFill>
            <a:cs typeface="AL-Mohanad Black" pitchFamily="2" charset="-78"/>
          </a:endParaRPr>
        </a:p>
      </dgm:t>
    </dgm:pt>
    <dgm:pt modelId="{9F93D3C7-4575-48F2-B0A9-51D486CA52BA}">
      <dgm:prSet phldrT="[نص]" custT="1"/>
      <dgm:spPr/>
      <dgm:t>
        <a:bodyPr/>
        <a:lstStyle/>
        <a:p>
          <a:pPr eaLnBrk="1" latinLnBrk="0"/>
          <a:r>
            <a:rPr lang="ar-SA" sz="1800" smtClean="0">
              <a:solidFill>
                <a:schemeClr val="tx1"/>
              </a:solidFill>
              <a:cs typeface="AL-Mohanad Black" pitchFamily="2" charset="-78"/>
            </a:rPr>
            <a:t>إزالة العوائق أثناء العمل</a:t>
          </a:r>
          <a:endParaRPr lang="en-US" sz="1800" dirty="0">
            <a:solidFill>
              <a:schemeClr val="tx1"/>
            </a:solidFill>
            <a:cs typeface="AL-Mohanad Black" pitchFamily="2" charset="-78"/>
          </a:endParaRPr>
        </a:p>
      </dgm:t>
    </dgm:pt>
    <dgm:pt modelId="{6BA0EC4D-D9AD-4EE9-97FA-5980F2F59559}" type="parTrans" cxnId="{F05A68F6-204D-4F76-8B78-EDCF0DCFA0B1}">
      <dgm:prSet/>
      <dgm:spPr/>
      <dgm:t>
        <a:bodyPr/>
        <a:lstStyle/>
        <a:p>
          <a:endParaRPr lang="en-US" sz="1800">
            <a:solidFill>
              <a:schemeClr val="tx1"/>
            </a:solidFill>
            <a:cs typeface="AL-Mohanad Black" pitchFamily="2" charset="-78"/>
          </a:endParaRPr>
        </a:p>
      </dgm:t>
    </dgm:pt>
    <dgm:pt modelId="{722924D2-B8E3-4994-9E1E-95B7756C6E6B}" type="sibTrans" cxnId="{F05A68F6-204D-4F76-8B78-EDCF0DCFA0B1}">
      <dgm:prSet/>
      <dgm:spPr/>
      <dgm:t>
        <a:bodyPr/>
        <a:lstStyle/>
        <a:p>
          <a:endParaRPr lang="en-US" sz="1800">
            <a:solidFill>
              <a:schemeClr val="tx1"/>
            </a:solidFill>
            <a:cs typeface="AL-Mohanad Black" pitchFamily="2" charset="-78"/>
          </a:endParaRPr>
        </a:p>
      </dgm:t>
    </dgm:pt>
    <dgm:pt modelId="{602064B5-B29A-4483-B67E-23D64949CCE0}">
      <dgm:prSet phldrT="[نص]" custT="1"/>
      <dgm:spPr/>
      <dgm:t>
        <a:bodyPr/>
        <a:lstStyle/>
        <a:p>
          <a:r>
            <a:rPr lang="ar-SA" sz="1800" smtClean="0">
              <a:solidFill>
                <a:schemeClr val="tx1"/>
              </a:solidFill>
              <a:cs typeface="AL-Mohanad Black" pitchFamily="2" charset="-78"/>
            </a:rPr>
            <a:t>ابراز المتميزين</a:t>
          </a:r>
          <a:endParaRPr lang="en-US" sz="1800" dirty="0">
            <a:solidFill>
              <a:schemeClr val="tx1"/>
            </a:solidFill>
            <a:cs typeface="AL-Mohanad Black" pitchFamily="2" charset="-78"/>
          </a:endParaRPr>
        </a:p>
      </dgm:t>
    </dgm:pt>
    <dgm:pt modelId="{94435541-B9EF-4D62-A970-3165D10C50DD}" type="parTrans" cxnId="{E42B2930-3503-4624-B536-B051F14FBED7}">
      <dgm:prSet/>
      <dgm:spPr/>
      <dgm:t>
        <a:bodyPr/>
        <a:lstStyle/>
        <a:p>
          <a:endParaRPr lang="en-US" sz="1800">
            <a:solidFill>
              <a:schemeClr val="tx1"/>
            </a:solidFill>
            <a:cs typeface="AL-Mohanad Black" pitchFamily="2" charset="-78"/>
          </a:endParaRPr>
        </a:p>
      </dgm:t>
    </dgm:pt>
    <dgm:pt modelId="{AFED8D90-CB35-41B3-9EDA-08FE5F1A57C9}" type="sibTrans" cxnId="{E42B2930-3503-4624-B536-B051F14FBED7}">
      <dgm:prSet/>
      <dgm:spPr/>
      <dgm:t>
        <a:bodyPr/>
        <a:lstStyle/>
        <a:p>
          <a:endParaRPr lang="en-US" sz="1800">
            <a:solidFill>
              <a:schemeClr val="tx1"/>
            </a:solidFill>
            <a:cs typeface="AL-Mohanad Black" pitchFamily="2" charset="-78"/>
          </a:endParaRPr>
        </a:p>
      </dgm:t>
    </dgm:pt>
    <dgm:pt modelId="{199A1963-6039-4830-958E-16722463916A}">
      <dgm:prSet phldrT="[نص]" custT="1"/>
      <dgm:spPr/>
      <dgm:t>
        <a:bodyPr/>
        <a:lstStyle/>
        <a:p>
          <a:pPr rtl="1"/>
          <a:r>
            <a:rPr lang="ar-SA" sz="1800" smtClean="0">
              <a:solidFill>
                <a:schemeClr val="tx1"/>
              </a:solidFill>
              <a:cs typeface="AL-Mohanad Black" pitchFamily="2" charset="-78"/>
            </a:rPr>
            <a:t>رسالة لتطوير الكوادر باستمرار</a:t>
          </a:r>
          <a:endParaRPr lang="en-US" sz="1800" dirty="0">
            <a:solidFill>
              <a:schemeClr val="tx1"/>
            </a:solidFill>
            <a:cs typeface="AL-Mohanad Black" pitchFamily="2" charset="-78"/>
          </a:endParaRPr>
        </a:p>
      </dgm:t>
    </dgm:pt>
    <dgm:pt modelId="{71EE32B3-3B3C-48C0-BDFC-FCB6A038EB3F}" type="parTrans" cxnId="{498A948A-C5C8-42EF-9B67-8C6DC76BEDEC}">
      <dgm:prSet/>
      <dgm:spPr/>
      <dgm:t>
        <a:bodyPr/>
        <a:lstStyle/>
        <a:p>
          <a:endParaRPr lang="en-US" sz="1800">
            <a:solidFill>
              <a:schemeClr val="tx1"/>
            </a:solidFill>
            <a:cs typeface="AL-Mohanad Black" pitchFamily="2" charset="-78"/>
          </a:endParaRPr>
        </a:p>
      </dgm:t>
    </dgm:pt>
    <dgm:pt modelId="{42E4F179-69E9-4D2D-91EA-FA69030AE081}" type="sibTrans" cxnId="{498A948A-C5C8-42EF-9B67-8C6DC76BEDEC}">
      <dgm:prSet/>
      <dgm:spPr/>
      <dgm:t>
        <a:bodyPr/>
        <a:lstStyle/>
        <a:p>
          <a:endParaRPr lang="en-US" sz="1800">
            <a:solidFill>
              <a:schemeClr val="tx1"/>
            </a:solidFill>
            <a:cs typeface="AL-Mohanad Black" pitchFamily="2" charset="-78"/>
          </a:endParaRPr>
        </a:p>
      </dgm:t>
    </dgm:pt>
    <dgm:pt modelId="{37ABFFE9-293F-4ACA-8994-EA6D072F904B}">
      <dgm:prSet custT="1"/>
      <dgm:spPr/>
      <dgm:t>
        <a:bodyPr/>
        <a:lstStyle/>
        <a:p>
          <a:pPr rtl="1"/>
          <a:r>
            <a:rPr lang="ar-SA" sz="1800" dirty="0" smtClean="0">
              <a:solidFill>
                <a:schemeClr val="tx1"/>
              </a:solidFill>
              <a:cs typeface="AL-Mohanad Black" pitchFamily="2" charset="-78"/>
            </a:rPr>
            <a:t>ملاحظة انحراف الأداء أولا بأول </a:t>
          </a:r>
          <a:endParaRPr lang="en-US" sz="1800" dirty="0">
            <a:solidFill>
              <a:schemeClr val="tx1"/>
            </a:solidFill>
            <a:cs typeface="AL-Mohanad Black" pitchFamily="2" charset="-78"/>
          </a:endParaRPr>
        </a:p>
      </dgm:t>
    </dgm:pt>
    <dgm:pt modelId="{1EFF710E-66C6-4ED9-A6FB-FE519C30C6BF}" type="parTrans" cxnId="{4E2E84FA-D098-4C17-8666-AFF79842EA58}">
      <dgm:prSet/>
      <dgm:spPr/>
      <dgm:t>
        <a:bodyPr/>
        <a:lstStyle/>
        <a:p>
          <a:endParaRPr lang="en-US" sz="1800">
            <a:solidFill>
              <a:schemeClr val="tx1"/>
            </a:solidFill>
            <a:cs typeface="AL-Mohanad Black" pitchFamily="2" charset="-78"/>
          </a:endParaRPr>
        </a:p>
      </dgm:t>
    </dgm:pt>
    <dgm:pt modelId="{5C9163DF-3E96-4C8F-8832-0BA7072B44A0}" type="sibTrans" cxnId="{4E2E84FA-D098-4C17-8666-AFF79842EA58}">
      <dgm:prSet/>
      <dgm:spPr/>
      <dgm:t>
        <a:bodyPr/>
        <a:lstStyle/>
        <a:p>
          <a:endParaRPr lang="en-US" sz="1800">
            <a:solidFill>
              <a:schemeClr val="tx1"/>
            </a:solidFill>
            <a:cs typeface="AL-Mohanad Black" pitchFamily="2" charset="-78"/>
          </a:endParaRPr>
        </a:p>
      </dgm:t>
    </dgm:pt>
    <dgm:pt modelId="{5FC23A6D-E3AF-429A-8B25-59CED3B31681}">
      <dgm:prSet custT="1"/>
      <dgm:spPr/>
      <dgm:t>
        <a:bodyPr/>
        <a:lstStyle/>
        <a:p>
          <a:r>
            <a:rPr lang="ar-SA" sz="1800" smtClean="0">
              <a:solidFill>
                <a:schemeClr val="tx1"/>
              </a:solidFill>
              <a:cs typeface="AL-Mohanad Black" pitchFamily="2" charset="-78"/>
            </a:rPr>
            <a:t>الدقة في تحديد الخلل</a:t>
          </a:r>
          <a:endParaRPr lang="en-US" sz="1800" dirty="0">
            <a:solidFill>
              <a:schemeClr val="tx1"/>
            </a:solidFill>
            <a:cs typeface="AL-Mohanad Black" pitchFamily="2" charset="-78"/>
          </a:endParaRPr>
        </a:p>
      </dgm:t>
    </dgm:pt>
    <dgm:pt modelId="{166D8729-6DA4-49DB-8EE8-B1F37CF605ED}" type="parTrans" cxnId="{FB8EAE31-5717-423E-A56A-4171F516BB1A}">
      <dgm:prSet/>
      <dgm:spPr/>
      <dgm:t>
        <a:bodyPr/>
        <a:lstStyle/>
        <a:p>
          <a:endParaRPr lang="en-US" sz="1800">
            <a:solidFill>
              <a:schemeClr val="tx1"/>
            </a:solidFill>
            <a:cs typeface="AL-Mohanad Black" pitchFamily="2" charset="-78"/>
          </a:endParaRPr>
        </a:p>
      </dgm:t>
    </dgm:pt>
    <dgm:pt modelId="{A451ACF8-ADF7-4E43-98B3-36AD9EEFF5E2}" type="sibTrans" cxnId="{FB8EAE31-5717-423E-A56A-4171F516BB1A}">
      <dgm:prSet/>
      <dgm:spPr/>
      <dgm:t>
        <a:bodyPr/>
        <a:lstStyle/>
        <a:p>
          <a:endParaRPr lang="en-US" sz="1800">
            <a:solidFill>
              <a:schemeClr val="tx1"/>
            </a:solidFill>
            <a:cs typeface="AL-Mohanad Black" pitchFamily="2" charset="-78"/>
          </a:endParaRPr>
        </a:p>
      </dgm:t>
    </dgm:pt>
    <dgm:pt modelId="{70BC53C7-2080-4D07-BB89-7CC3D5F58EF9}" type="pres">
      <dgm:prSet presAssocID="{AF9EDA54-DA27-4DDC-984E-E5155119F6A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16734EA-BF7A-4F35-9AE4-4B7AA35AB488}" type="pres">
      <dgm:prSet presAssocID="{151363E2-8523-4602-9686-B5DD79CE37B6}" presName="centerShape" presStyleLbl="node0" presStyleIdx="0" presStyleCnt="1" custScaleX="115841" custScaleY="111339"/>
      <dgm:spPr/>
      <dgm:t>
        <a:bodyPr/>
        <a:lstStyle/>
        <a:p>
          <a:endParaRPr lang="en-US"/>
        </a:p>
      </dgm:t>
    </dgm:pt>
    <dgm:pt modelId="{74C9B9E6-056B-4665-BA73-B50A60FDA4C2}" type="pres">
      <dgm:prSet presAssocID="{5FC23A6D-E3AF-429A-8B25-59CED3B3168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BBAA4A-933A-4510-957A-F31F7F2AAEB4}" type="pres">
      <dgm:prSet presAssocID="{5FC23A6D-E3AF-429A-8B25-59CED3B31681}" presName="dummy" presStyleCnt="0"/>
      <dgm:spPr/>
      <dgm:t>
        <a:bodyPr/>
        <a:lstStyle/>
        <a:p>
          <a:endParaRPr lang="en-US"/>
        </a:p>
      </dgm:t>
    </dgm:pt>
    <dgm:pt modelId="{1A36DB2B-6209-4077-A3C1-73D50AA13DAC}" type="pres">
      <dgm:prSet presAssocID="{A451ACF8-ADF7-4E43-98B3-36AD9EEFF5E2}" presName="sibTrans" presStyleLbl="sibTrans2D1" presStyleIdx="0" presStyleCnt="5"/>
      <dgm:spPr/>
      <dgm:t>
        <a:bodyPr/>
        <a:lstStyle/>
        <a:p>
          <a:endParaRPr lang="en-US"/>
        </a:p>
      </dgm:t>
    </dgm:pt>
    <dgm:pt modelId="{B1E8A26C-5B12-4B8B-B374-C16A5C7E6E86}" type="pres">
      <dgm:prSet presAssocID="{37ABFFE9-293F-4ACA-8994-EA6D072F904B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885EB4-2711-4288-99FC-2BAF6D0C6C76}" type="pres">
      <dgm:prSet presAssocID="{37ABFFE9-293F-4ACA-8994-EA6D072F904B}" presName="dummy" presStyleCnt="0"/>
      <dgm:spPr/>
      <dgm:t>
        <a:bodyPr/>
        <a:lstStyle/>
        <a:p>
          <a:endParaRPr lang="en-US"/>
        </a:p>
      </dgm:t>
    </dgm:pt>
    <dgm:pt modelId="{9339B2E0-B3C4-4551-940F-150EC8C4DD8D}" type="pres">
      <dgm:prSet presAssocID="{5C9163DF-3E96-4C8F-8832-0BA7072B44A0}" presName="sibTrans" presStyleLbl="sibTrans2D1" presStyleIdx="1" presStyleCnt="5"/>
      <dgm:spPr/>
      <dgm:t>
        <a:bodyPr/>
        <a:lstStyle/>
        <a:p>
          <a:endParaRPr lang="en-US"/>
        </a:p>
      </dgm:t>
    </dgm:pt>
    <dgm:pt modelId="{B5A7E6B4-D794-48AE-BC84-5B6F91B3FD02}" type="pres">
      <dgm:prSet presAssocID="{9F93D3C7-4575-48F2-B0A9-51D486CA52B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EF5490-0CF2-4E1E-9D61-06CFCD947709}" type="pres">
      <dgm:prSet presAssocID="{9F93D3C7-4575-48F2-B0A9-51D486CA52BA}" presName="dummy" presStyleCnt="0"/>
      <dgm:spPr/>
      <dgm:t>
        <a:bodyPr/>
        <a:lstStyle/>
        <a:p>
          <a:endParaRPr lang="en-US"/>
        </a:p>
      </dgm:t>
    </dgm:pt>
    <dgm:pt modelId="{3C9FC25B-1A5F-4EAB-BFD4-D4DBEE45624C}" type="pres">
      <dgm:prSet presAssocID="{722924D2-B8E3-4994-9E1E-95B7756C6E6B}" presName="sibTrans" presStyleLbl="sibTrans2D1" presStyleIdx="2" presStyleCnt="5"/>
      <dgm:spPr/>
      <dgm:t>
        <a:bodyPr/>
        <a:lstStyle/>
        <a:p>
          <a:endParaRPr lang="en-US"/>
        </a:p>
      </dgm:t>
    </dgm:pt>
    <dgm:pt modelId="{2EC651A2-154E-447A-9387-02EA591F20F4}" type="pres">
      <dgm:prSet presAssocID="{602064B5-B29A-4483-B67E-23D64949CCE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AA0A6C-F408-42D1-92DD-5DEBCA7A13F2}" type="pres">
      <dgm:prSet presAssocID="{602064B5-B29A-4483-B67E-23D64949CCE0}" presName="dummy" presStyleCnt="0"/>
      <dgm:spPr/>
      <dgm:t>
        <a:bodyPr/>
        <a:lstStyle/>
        <a:p>
          <a:endParaRPr lang="en-US"/>
        </a:p>
      </dgm:t>
    </dgm:pt>
    <dgm:pt modelId="{BCDDC08B-F47A-4225-B19F-708F631C3CA4}" type="pres">
      <dgm:prSet presAssocID="{AFED8D90-CB35-41B3-9EDA-08FE5F1A57C9}" presName="sibTrans" presStyleLbl="sibTrans2D1" presStyleIdx="3" presStyleCnt="5"/>
      <dgm:spPr/>
      <dgm:t>
        <a:bodyPr/>
        <a:lstStyle/>
        <a:p>
          <a:endParaRPr lang="en-US"/>
        </a:p>
      </dgm:t>
    </dgm:pt>
    <dgm:pt modelId="{481A1DC2-E429-4EDF-9856-51F2BC5DE2DF}" type="pres">
      <dgm:prSet presAssocID="{199A1963-6039-4830-958E-16722463916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D65D7E-D570-492C-8D87-53AB0DB4023D}" type="pres">
      <dgm:prSet presAssocID="{199A1963-6039-4830-958E-16722463916A}" presName="dummy" presStyleCnt="0"/>
      <dgm:spPr/>
      <dgm:t>
        <a:bodyPr/>
        <a:lstStyle/>
        <a:p>
          <a:endParaRPr lang="en-US"/>
        </a:p>
      </dgm:t>
    </dgm:pt>
    <dgm:pt modelId="{405C70E7-54E2-4333-BD48-425EDC698F0C}" type="pres">
      <dgm:prSet presAssocID="{42E4F179-69E9-4D2D-91EA-FA69030AE081}" presName="sibTrans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8C0FC09B-02A9-4B22-9B60-0A3512B94A56}" type="presOf" srcId="{151363E2-8523-4602-9686-B5DD79CE37B6}" destId="{516734EA-BF7A-4F35-9AE4-4B7AA35AB488}" srcOrd="0" destOrd="0" presId="urn:microsoft.com/office/officeart/2005/8/layout/radial6"/>
    <dgm:cxn modelId="{05A95967-A4B0-4D5B-92DD-2289D2793837}" type="presOf" srcId="{AF9EDA54-DA27-4DDC-984E-E5155119F6A5}" destId="{70BC53C7-2080-4D07-BB89-7CC3D5F58EF9}" srcOrd="0" destOrd="0" presId="urn:microsoft.com/office/officeart/2005/8/layout/radial6"/>
    <dgm:cxn modelId="{19F36224-BA0B-4456-ADB0-48FA6F920484}" type="presOf" srcId="{9F93D3C7-4575-48F2-B0A9-51D486CA52BA}" destId="{B5A7E6B4-D794-48AE-BC84-5B6F91B3FD02}" srcOrd="0" destOrd="0" presId="urn:microsoft.com/office/officeart/2005/8/layout/radial6"/>
    <dgm:cxn modelId="{3BCF50CB-9A62-4439-BCC5-2FEB1E7F2612}" type="presOf" srcId="{AFED8D90-CB35-41B3-9EDA-08FE5F1A57C9}" destId="{BCDDC08B-F47A-4225-B19F-708F631C3CA4}" srcOrd="0" destOrd="0" presId="urn:microsoft.com/office/officeart/2005/8/layout/radial6"/>
    <dgm:cxn modelId="{D8C724C8-4090-4995-8FF7-75C51EDCF92F}" type="presOf" srcId="{722924D2-B8E3-4994-9E1E-95B7756C6E6B}" destId="{3C9FC25B-1A5F-4EAB-BFD4-D4DBEE45624C}" srcOrd="0" destOrd="0" presId="urn:microsoft.com/office/officeart/2005/8/layout/radial6"/>
    <dgm:cxn modelId="{4E2E84FA-D098-4C17-8666-AFF79842EA58}" srcId="{151363E2-8523-4602-9686-B5DD79CE37B6}" destId="{37ABFFE9-293F-4ACA-8994-EA6D072F904B}" srcOrd="1" destOrd="0" parTransId="{1EFF710E-66C6-4ED9-A6FB-FE519C30C6BF}" sibTransId="{5C9163DF-3E96-4C8F-8832-0BA7072B44A0}"/>
    <dgm:cxn modelId="{10998FFD-C18C-4197-9653-9286E83AE67C}" type="presOf" srcId="{602064B5-B29A-4483-B67E-23D64949CCE0}" destId="{2EC651A2-154E-447A-9387-02EA591F20F4}" srcOrd="0" destOrd="0" presId="urn:microsoft.com/office/officeart/2005/8/layout/radial6"/>
    <dgm:cxn modelId="{FB8EAE31-5717-423E-A56A-4171F516BB1A}" srcId="{151363E2-8523-4602-9686-B5DD79CE37B6}" destId="{5FC23A6D-E3AF-429A-8B25-59CED3B31681}" srcOrd="0" destOrd="0" parTransId="{166D8729-6DA4-49DB-8EE8-B1F37CF605ED}" sibTransId="{A451ACF8-ADF7-4E43-98B3-36AD9EEFF5E2}"/>
    <dgm:cxn modelId="{8D373C6A-4720-47A3-8E70-3514A37A4D1F}" type="presOf" srcId="{42E4F179-69E9-4D2D-91EA-FA69030AE081}" destId="{405C70E7-54E2-4333-BD48-425EDC698F0C}" srcOrd="0" destOrd="0" presId="urn:microsoft.com/office/officeart/2005/8/layout/radial6"/>
    <dgm:cxn modelId="{498A948A-C5C8-42EF-9B67-8C6DC76BEDEC}" srcId="{151363E2-8523-4602-9686-B5DD79CE37B6}" destId="{199A1963-6039-4830-958E-16722463916A}" srcOrd="4" destOrd="0" parTransId="{71EE32B3-3B3C-48C0-BDFC-FCB6A038EB3F}" sibTransId="{42E4F179-69E9-4D2D-91EA-FA69030AE081}"/>
    <dgm:cxn modelId="{F05A68F6-204D-4F76-8B78-EDCF0DCFA0B1}" srcId="{151363E2-8523-4602-9686-B5DD79CE37B6}" destId="{9F93D3C7-4575-48F2-B0A9-51D486CA52BA}" srcOrd="2" destOrd="0" parTransId="{6BA0EC4D-D9AD-4EE9-97FA-5980F2F59559}" sibTransId="{722924D2-B8E3-4994-9E1E-95B7756C6E6B}"/>
    <dgm:cxn modelId="{08D68ED1-0583-477C-8270-A8C7774242CA}" type="presOf" srcId="{5FC23A6D-E3AF-429A-8B25-59CED3B31681}" destId="{74C9B9E6-056B-4665-BA73-B50A60FDA4C2}" srcOrd="0" destOrd="0" presId="urn:microsoft.com/office/officeart/2005/8/layout/radial6"/>
    <dgm:cxn modelId="{E42B2930-3503-4624-B536-B051F14FBED7}" srcId="{151363E2-8523-4602-9686-B5DD79CE37B6}" destId="{602064B5-B29A-4483-B67E-23D64949CCE0}" srcOrd="3" destOrd="0" parTransId="{94435541-B9EF-4D62-A970-3165D10C50DD}" sibTransId="{AFED8D90-CB35-41B3-9EDA-08FE5F1A57C9}"/>
    <dgm:cxn modelId="{21C41B54-51D7-4D0C-A1DB-ADC3A622CA2B}" type="presOf" srcId="{A451ACF8-ADF7-4E43-98B3-36AD9EEFF5E2}" destId="{1A36DB2B-6209-4077-A3C1-73D50AA13DAC}" srcOrd="0" destOrd="0" presId="urn:microsoft.com/office/officeart/2005/8/layout/radial6"/>
    <dgm:cxn modelId="{E46A3FBA-8EBA-4EFC-B91F-0CAF19351B76}" srcId="{AF9EDA54-DA27-4DDC-984E-E5155119F6A5}" destId="{151363E2-8523-4602-9686-B5DD79CE37B6}" srcOrd="0" destOrd="0" parTransId="{D799BDE3-4FC8-4B9C-A17D-BBF897FA4BB3}" sibTransId="{7097C17D-CCCB-4973-8FB9-5214B0AB9192}"/>
    <dgm:cxn modelId="{55F0B8A9-58DE-42CE-B690-7BB9DAF832CE}" type="presOf" srcId="{199A1963-6039-4830-958E-16722463916A}" destId="{481A1DC2-E429-4EDF-9856-51F2BC5DE2DF}" srcOrd="0" destOrd="0" presId="urn:microsoft.com/office/officeart/2005/8/layout/radial6"/>
    <dgm:cxn modelId="{7623663B-2F70-4599-89B4-72BB32990DED}" type="presOf" srcId="{5C9163DF-3E96-4C8F-8832-0BA7072B44A0}" destId="{9339B2E0-B3C4-4551-940F-150EC8C4DD8D}" srcOrd="0" destOrd="0" presId="urn:microsoft.com/office/officeart/2005/8/layout/radial6"/>
    <dgm:cxn modelId="{B9621913-D06E-4706-AF92-5156EB22F481}" type="presOf" srcId="{37ABFFE9-293F-4ACA-8994-EA6D072F904B}" destId="{B1E8A26C-5B12-4B8B-B374-C16A5C7E6E86}" srcOrd="0" destOrd="0" presId="urn:microsoft.com/office/officeart/2005/8/layout/radial6"/>
    <dgm:cxn modelId="{FFB6A44D-DDE4-4CF5-98F2-1305B1B5213C}" type="presParOf" srcId="{70BC53C7-2080-4D07-BB89-7CC3D5F58EF9}" destId="{516734EA-BF7A-4F35-9AE4-4B7AA35AB488}" srcOrd="0" destOrd="0" presId="urn:microsoft.com/office/officeart/2005/8/layout/radial6"/>
    <dgm:cxn modelId="{8219FEF9-5B64-4187-B642-CB75B3D6916C}" type="presParOf" srcId="{70BC53C7-2080-4D07-BB89-7CC3D5F58EF9}" destId="{74C9B9E6-056B-4665-BA73-B50A60FDA4C2}" srcOrd="1" destOrd="0" presId="urn:microsoft.com/office/officeart/2005/8/layout/radial6"/>
    <dgm:cxn modelId="{050F14EC-B1C3-40F1-8DC4-110A230A2E02}" type="presParOf" srcId="{70BC53C7-2080-4D07-BB89-7CC3D5F58EF9}" destId="{3BBBAA4A-933A-4510-957A-F31F7F2AAEB4}" srcOrd="2" destOrd="0" presId="urn:microsoft.com/office/officeart/2005/8/layout/radial6"/>
    <dgm:cxn modelId="{D8F5E73C-330A-4936-8D97-D7607C15F2BB}" type="presParOf" srcId="{70BC53C7-2080-4D07-BB89-7CC3D5F58EF9}" destId="{1A36DB2B-6209-4077-A3C1-73D50AA13DAC}" srcOrd="3" destOrd="0" presId="urn:microsoft.com/office/officeart/2005/8/layout/radial6"/>
    <dgm:cxn modelId="{6A97C77B-53FB-49D7-9BEF-F85167D8AACD}" type="presParOf" srcId="{70BC53C7-2080-4D07-BB89-7CC3D5F58EF9}" destId="{B1E8A26C-5B12-4B8B-B374-C16A5C7E6E86}" srcOrd="4" destOrd="0" presId="urn:microsoft.com/office/officeart/2005/8/layout/radial6"/>
    <dgm:cxn modelId="{714294D8-3606-4BF5-B786-F21EB1933387}" type="presParOf" srcId="{70BC53C7-2080-4D07-BB89-7CC3D5F58EF9}" destId="{A1885EB4-2711-4288-99FC-2BAF6D0C6C76}" srcOrd="5" destOrd="0" presId="urn:microsoft.com/office/officeart/2005/8/layout/radial6"/>
    <dgm:cxn modelId="{E7B2542A-141C-41E7-ABD3-84150F7DB3F7}" type="presParOf" srcId="{70BC53C7-2080-4D07-BB89-7CC3D5F58EF9}" destId="{9339B2E0-B3C4-4551-940F-150EC8C4DD8D}" srcOrd="6" destOrd="0" presId="urn:microsoft.com/office/officeart/2005/8/layout/radial6"/>
    <dgm:cxn modelId="{E57E960A-E2A9-465E-8D92-CE94FF7BEA5C}" type="presParOf" srcId="{70BC53C7-2080-4D07-BB89-7CC3D5F58EF9}" destId="{B5A7E6B4-D794-48AE-BC84-5B6F91B3FD02}" srcOrd="7" destOrd="0" presId="urn:microsoft.com/office/officeart/2005/8/layout/radial6"/>
    <dgm:cxn modelId="{38155B35-353D-4A40-BFF4-5D207549FEDB}" type="presParOf" srcId="{70BC53C7-2080-4D07-BB89-7CC3D5F58EF9}" destId="{8FEF5490-0CF2-4E1E-9D61-06CFCD947709}" srcOrd="8" destOrd="0" presId="urn:microsoft.com/office/officeart/2005/8/layout/radial6"/>
    <dgm:cxn modelId="{0E3D56F8-8AD0-471C-BFE3-0CAD19437AE0}" type="presParOf" srcId="{70BC53C7-2080-4D07-BB89-7CC3D5F58EF9}" destId="{3C9FC25B-1A5F-4EAB-BFD4-D4DBEE45624C}" srcOrd="9" destOrd="0" presId="urn:microsoft.com/office/officeart/2005/8/layout/radial6"/>
    <dgm:cxn modelId="{3D748C17-47FB-49EF-9592-6EA97FCF6F03}" type="presParOf" srcId="{70BC53C7-2080-4D07-BB89-7CC3D5F58EF9}" destId="{2EC651A2-154E-447A-9387-02EA591F20F4}" srcOrd="10" destOrd="0" presId="urn:microsoft.com/office/officeart/2005/8/layout/radial6"/>
    <dgm:cxn modelId="{3020112E-CEA0-4B7E-8E26-3852DACA3B59}" type="presParOf" srcId="{70BC53C7-2080-4D07-BB89-7CC3D5F58EF9}" destId="{72AA0A6C-F408-42D1-92DD-5DEBCA7A13F2}" srcOrd="11" destOrd="0" presId="urn:microsoft.com/office/officeart/2005/8/layout/radial6"/>
    <dgm:cxn modelId="{DFF09F69-E0B5-409B-9C3B-27E04591FF1B}" type="presParOf" srcId="{70BC53C7-2080-4D07-BB89-7CC3D5F58EF9}" destId="{BCDDC08B-F47A-4225-B19F-708F631C3CA4}" srcOrd="12" destOrd="0" presId="urn:microsoft.com/office/officeart/2005/8/layout/radial6"/>
    <dgm:cxn modelId="{3BA35327-5C10-4572-BEB0-B1BB66256578}" type="presParOf" srcId="{70BC53C7-2080-4D07-BB89-7CC3D5F58EF9}" destId="{481A1DC2-E429-4EDF-9856-51F2BC5DE2DF}" srcOrd="13" destOrd="0" presId="urn:microsoft.com/office/officeart/2005/8/layout/radial6"/>
    <dgm:cxn modelId="{06FD3AC1-86D6-443B-BFB1-7437036513D7}" type="presParOf" srcId="{70BC53C7-2080-4D07-BB89-7CC3D5F58EF9}" destId="{56D65D7E-D570-492C-8D87-53AB0DB4023D}" srcOrd="14" destOrd="0" presId="urn:microsoft.com/office/officeart/2005/8/layout/radial6"/>
    <dgm:cxn modelId="{5E589882-E014-4C15-B404-4C222D596F38}" type="presParOf" srcId="{70BC53C7-2080-4D07-BB89-7CC3D5F58EF9}" destId="{405C70E7-54E2-4333-BD48-425EDC698F0C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90DA4FB7-5FCC-4B1B-8EB9-B2E27BEABE5A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1DF15A7-17FB-4A7A-9C81-194E9939BE6B}">
      <dgm:prSet phldrT="[نص]" custT="1"/>
      <dgm:spPr/>
      <dgm:t>
        <a:bodyPr/>
        <a:lstStyle/>
        <a:p>
          <a:r>
            <a:rPr lang="ar-SA" sz="1800" b="1" baseline="0" dirty="0" smtClean="0">
              <a:solidFill>
                <a:schemeClr val="tx1"/>
              </a:solidFill>
              <a:cs typeface="AL-Mohanad Black" pitchFamily="2" charset="-78"/>
            </a:rPr>
            <a:t>عوامل التميز </a:t>
          </a:r>
          <a:endParaRPr lang="en-US" sz="1800" b="1" baseline="0" dirty="0">
            <a:solidFill>
              <a:schemeClr val="tx1"/>
            </a:solidFill>
            <a:cs typeface="AL-Mohanad Black" pitchFamily="2" charset="-78"/>
          </a:endParaRPr>
        </a:p>
      </dgm:t>
    </dgm:pt>
    <dgm:pt modelId="{4FF594A3-C5D3-42B2-8A09-857D9E6E6F4F}" type="parTrans" cxnId="{49E95B3D-E7AB-49BC-9233-210BA080CA4D}">
      <dgm:prSet/>
      <dgm:spPr/>
      <dgm:t>
        <a:bodyPr/>
        <a:lstStyle/>
        <a:p>
          <a:endParaRPr lang="en-US" sz="1800" b="1">
            <a:cs typeface="AL-Mohanad Black" pitchFamily="2" charset="-78"/>
          </a:endParaRPr>
        </a:p>
      </dgm:t>
    </dgm:pt>
    <dgm:pt modelId="{FFDC8354-F3ED-4D72-BDDA-633AE984C639}" type="sibTrans" cxnId="{49E95B3D-E7AB-49BC-9233-210BA080CA4D}">
      <dgm:prSet/>
      <dgm:spPr/>
      <dgm:t>
        <a:bodyPr/>
        <a:lstStyle/>
        <a:p>
          <a:endParaRPr lang="en-US" sz="1800" b="1">
            <a:cs typeface="AL-Mohanad Black" pitchFamily="2" charset="-78"/>
          </a:endParaRPr>
        </a:p>
      </dgm:t>
    </dgm:pt>
    <dgm:pt modelId="{92887B07-135B-4139-9B35-0E95637BF4BB}">
      <dgm:prSet phldrT="[نص]" custT="1"/>
      <dgm:spPr/>
      <dgm:t>
        <a:bodyPr/>
        <a:lstStyle/>
        <a:p>
          <a:r>
            <a:rPr lang="ar-SA" sz="1800" b="1" baseline="0" dirty="0" smtClean="0">
              <a:solidFill>
                <a:schemeClr val="tx1"/>
              </a:solidFill>
              <a:cs typeface="AL-Mohanad Black" pitchFamily="2" charset="-78"/>
            </a:rPr>
            <a:t>الكيان</a:t>
          </a:r>
          <a:endParaRPr lang="en-US" sz="1800" b="1" baseline="0" dirty="0">
            <a:solidFill>
              <a:schemeClr val="tx1"/>
            </a:solidFill>
            <a:cs typeface="AL-Mohanad Black" pitchFamily="2" charset="-78"/>
          </a:endParaRPr>
        </a:p>
      </dgm:t>
    </dgm:pt>
    <dgm:pt modelId="{E9D1C4FC-1381-4558-AB95-D43AB6985B9F}" type="parTrans" cxnId="{6ADF193E-EBC0-47EF-B530-41643F3514C7}">
      <dgm:prSet/>
      <dgm:spPr/>
      <dgm:t>
        <a:bodyPr/>
        <a:lstStyle/>
        <a:p>
          <a:endParaRPr lang="en-US" sz="1800" b="1">
            <a:cs typeface="AL-Mohanad Black" pitchFamily="2" charset="-78"/>
          </a:endParaRPr>
        </a:p>
      </dgm:t>
    </dgm:pt>
    <dgm:pt modelId="{3509048F-3A5D-44D2-BC6C-9F13DCB7D1C6}" type="sibTrans" cxnId="{6ADF193E-EBC0-47EF-B530-41643F3514C7}">
      <dgm:prSet/>
      <dgm:spPr/>
      <dgm:t>
        <a:bodyPr/>
        <a:lstStyle/>
        <a:p>
          <a:endParaRPr lang="en-US" sz="1800" b="1">
            <a:cs typeface="AL-Mohanad Black" pitchFamily="2" charset="-78"/>
          </a:endParaRPr>
        </a:p>
      </dgm:t>
    </dgm:pt>
    <dgm:pt modelId="{A61DC143-332C-4FFC-B99F-AC195C69E500}">
      <dgm:prSet phldrT="[نص]" custT="1"/>
      <dgm:spPr/>
      <dgm:t>
        <a:bodyPr/>
        <a:lstStyle/>
        <a:p>
          <a:r>
            <a:rPr lang="ar-SA" sz="1800" b="1" baseline="0" dirty="0" smtClean="0">
              <a:solidFill>
                <a:schemeClr val="tx1"/>
              </a:solidFill>
              <a:cs typeface="AL-Mohanad Black" pitchFamily="2" charset="-78"/>
            </a:rPr>
            <a:t>المسؤوليات </a:t>
          </a:r>
          <a:endParaRPr lang="en-US" sz="1800" b="1" baseline="0" dirty="0">
            <a:solidFill>
              <a:schemeClr val="tx1"/>
            </a:solidFill>
            <a:cs typeface="AL-Mohanad Black" pitchFamily="2" charset="-78"/>
          </a:endParaRPr>
        </a:p>
      </dgm:t>
    </dgm:pt>
    <dgm:pt modelId="{BA9717FB-14EB-4CD4-8F79-3FBCECEFD37E}" type="parTrans" cxnId="{D5176B45-BB46-4569-80A7-FCD6508B58D5}">
      <dgm:prSet/>
      <dgm:spPr/>
      <dgm:t>
        <a:bodyPr/>
        <a:lstStyle/>
        <a:p>
          <a:endParaRPr lang="en-US" sz="1800" b="1">
            <a:cs typeface="AL-Mohanad Black" pitchFamily="2" charset="-78"/>
          </a:endParaRPr>
        </a:p>
      </dgm:t>
    </dgm:pt>
    <dgm:pt modelId="{241E5234-742E-471A-B443-F552C3C40A16}" type="sibTrans" cxnId="{D5176B45-BB46-4569-80A7-FCD6508B58D5}">
      <dgm:prSet/>
      <dgm:spPr/>
      <dgm:t>
        <a:bodyPr/>
        <a:lstStyle/>
        <a:p>
          <a:endParaRPr lang="en-US" sz="1800" b="1">
            <a:cs typeface="AL-Mohanad Black" pitchFamily="2" charset="-78"/>
          </a:endParaRPr>
        </a:p>
      </dgm:t>
    </dgm:pt>
    <dgm:pt modelId="{6353F520-79CB-4006-B514-287B2EAD9717}">
      <dgm:prSet phldrT="[نص]" custT="1"/>
      <dgm:spPr/>
      <dgm:t>
        <a:bodyPr/>
        <a:lstStyle/>
        <a:p>
          <a:r>
            <a:rPr lang="ar-SA" sz="1800" b="1" baseline="0" dirty="0" smtClean="0">
              <a:solidFill>
                <a:schemeClr val="tx1"/>
              </a:solidFill>
              <a:cs typeface="AL-Mohanad Black" pitchFamily="2" charset="-78"/>
            </a:rPr>
            <a:t>الاجتماعات</a:t>
          </a:r>
          <a:endParaRPr lang="en-US" sz="1800" b="1" baseline="0" dirty="0">
            <a:solidFill>
              <a:schemeClr val="tx1"/>
            </a:solidFill>
            <a:cs typeface="AL-Mohanad Black" pitchFamily="2" charset="-78"/>
          </a:endParaRPr>
        </a:p>
      </dgm:t>
    </dgm:pt>
    <dgm:pt modelId="{790A75E7-DE90-4306-A2D0-2D0426793373}" type="parTrans" cxnId="{EDBD6187-9653-442B-ACF5-29CE5FF498C8}">
      <dgm:prSet/>
      <dgm:spPr/>
      <dgm:t>
        <a:bodyPr/>
        <a:lstStyle/>
        <a:p>
          <a:endParaRPr lang="en-US" sz="1800" b="1">
            <a:cs typeface="AL-Mohanad Black" pitchFamily="2" charset="-78"/>
          </a:endParaRPr>
        </a:p>
      </dgm:t>
    </dgm:pt>
    <dgm:pt modelId="{0493DCD9-79A5-410B-B823-A1041C61B36A}" type="sibTrans" cxnId="{EDBD6187-9653-442B-ACF5-29CE5FF498C8}">
      <dgm:prSet/>
      <dgm:spPr/>
      <dgm:t>
        <a:bodyPr/>
        <a:lstStyle/>
        <a:p>
          <a:endParaRPr lang="en-US" sz="1800" b="1">
            <a:cs typeface="AL-Mohanad Black" pitchFamily="2" charset="-78"/>
          </a:endParaRPr>
        </a:p>
      </dgm:t>
    </dgm:pt>
    <dgm:pt modelId="{4F9853D8-2CA1-404C-8AF8-6E220B3D7BEE}">
      <dgm:prSet phldrT="[نص]" custT="1"/>
      <dgm:spPr/>
      <dgm:t>
        <a:bodyPr/>
        <a:lstStyle/>
        <a:p>
          <a:r>
            <a:rPr lang="ar-SA" sz="1800" b="1" baseline="0" dirty="0" smtClean="0">
              <a:solidFill>
                <a:schemeClr val="tx1"/>
              </a:solidFill>
              <a:cs typeface="AL-Mohanad Black" pitchFamily="2" charset="-78"/>
            </a:rPr>
            <a:t>تشخيص الواقع</a:t>
          </a:r>
          <a:endParaRPr lang="en-US" sz="1800" b="1" baseline="0" dirty="0">
            <a:solidFill>
              <a:schemeClr val="tx1"/>
            </a:solidFill>
            <a:cs typeface="AL-Mohanad Black" pitchFamily="2" charset="-78"/>
          </a:endParaRPr>
        </a:p>
      </dgm:t>
    </dgm:pt>
    <dgm:pt modelId="{BED578CC-FF85-4E98-ADAA-F825310537D0}" type="parTrans" cxnId="{B6DAD126-C763-404D-936D-8329B25B6401}">
      <dgm:prSet/>
      <dgm:spPr/>
      <dgm:t>
        <a:bodyPr/>
        <a:lstStyle/>
        <a:p>
          <a:endParaRPr lang="en-US" sz="1800" b="1">
            <a:cs typeface="AL-Mohanad Black" pitchFamily="2" charset="-78"/>
          </a:endParaRPr>
        </a:p>
      </dgm:t>
    </dgm:pt>
    <dgm:pt modelId="{7F39DFBF-5475-4F3F-A964-761209A132C9}" type="sibTrans" cxnId="{B6DAD126-C763-404D-936D-8329B25B6401}">
      <dgm:prSet/>
      <dgm:spPr/>
      <dgm:t>
        <a:bodyPr/>
        <a:lstStyle/>
        <a:p>
          <a:endParaRPr lang="en-US" sz="1800" b="1">
            <a:cs typeface="AL-Mohanad Black" pitchFamily="2" charset="-78"/>
          </a:endParaRPr>
        </a:p>
      </dgm:t>
    </dgm:pt>
    <dgm:pt modelId="{1A6C4571-41DD-4ED6-9FFD-40A272B7EA1F}" type="pres">
      <dgm:prSet presAssocID="{90DA4FB7-5FCC-4B1B-8EB9-B2E27BEABE5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2735038-FF26-4D0A-8843-97BD0044DBDA}" type="pres">
      <dgm:prSet presAssocID="{61DF15A7-17FB-4A7A-9C81-194E9939BE6B}" presName="centerShape" presStyleLbl="node0" presStyleIdx="0" presStyleCnt="1"/>
      <dgm:spPr/>
      <dgm:t>
        <a:bodyPr/>
        <a:lstStyle/>
        <a:p>
          <a:endParaRPr lang="en-US"/>
        </a:p>
      </dgm:t>
    </dgm:pt>
    <dgm:pt modelId="{FBC47DFA-3229-4DCD-B392-995C8FECDBF6}" type="pres">
      <dgm:prSet presAssocID="{92887B07-135B-4139-9B35-0E95637BF4B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E37F2C-7644-409D-900D-4D37AC9A9A42}" type="pres">
      <dgm:prSet presAssocID="{92887B07-135B-4139-9B35-0E95637BF4BB}" presName="dummy" presStyleCnt="0"/>
      <dgm:spPr/>
    </dgm:pt>
    <dgm:pt modelId="{30D3FCCD-D247-4BF2-A21F-1821FDE96F72}" type="pres">
      <dgm:prSet presAssocID="{3509048F-3A5D-44D2-BC6C-9F13DCB7D1C6}" presName="sibTrans" presStyleLbl="sibTrans2D1" presStyleIdx="0" presStyleCnt="4"/>
      <dgm:spPr/>
      <dgm:t>
        <a:bodyPr/>
        <a:lstStyle/>
        <a:p>
          <a:endParaRPr lang="en-US"/>
        </a:p>
      </dgm:t>
    </dgm:pt>
    <dgm:pt modelId="{80370DD2-BAFD-4B42-AEB7-A74115A12F27}" type="pres">
      <dgm:prSet presAssocID="{A61DC143-332C-4FFC-B99F-AC195C69E50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74E620-ECBB-4B03-AE0C-6AC92DDECF64}" type="pres">
      <dgm:prSet presAssocID="{A61DC143-332C-4FFC-B99F-AC195C69E500}" presName="dummy" presStyleCnt="0"/>
      <dgm:spPr/>
    </dgm:pt>
    <dgm:pt modelId="{AE21C1FB-81A8-4EA3-BEA4-275C94AC1A3B}" type="pres">
      <dgm:prSet presAssocID="{241E5234-742E-471A-B443-F552C3C40A16}" presName="sibTrans" presStyleLbl="sibTrans2D1" presStyleIdx="1" presStyleCnt="4"/>
      <dgm:spPr/>
      <dgm:t>
        <a:bodyPr/>
        <a:lstStyle/>
        <a:p>
          <a:endParaRPr lang="en-US"/>
        </a:p>
      </dgm:t>
    </dgm:pt>
    <dgm:pt modelId="{3147B4D2-6A34-48FD-9B31-187D9CF42C89}" type="pres">
      <dgm:prSet presAssocID="{6353F520-79CB-4006-B514-287B2EAD9717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966D17-BF83-4654-8E43-4D85AC435C5B}" type="pres">
      <dgm:prSet presAssocID="{6353F520-79CB-4006-B514-287B2EAD9717}" presName="dummy" presStyleCnt="0"/>
      <dgm:spPr/>
    </dgm:pt>
    <dgm:pt modelId="{D1B70ED9-E3D5-4FFA-9482-4B7A0568B308}" type="pres">
      <dgm:prSet presAssocID="{0493DCD9-79A5-410B-B823-A1041C61B36A}" presName="sibTrans" presStyleLbl="sibTrans2D1" presStyleIdx="2" presStyleCnt="4"/>
      <dgm:spPr/>
      <dgm:t>
        <a:bodyPr/>
        <a:lstStyle/>
        <a:p>
          <a:endParaRPr lang="en-US"/>
        </a:p>
      </dgm:t>
    </dgm:pt>
    <dgm:pt modelId="{6A45FCA7-6218-49BE-B27A-3FDF55840E79}" type="pres">
      <dgm:prSet presAssocID="{4F9853D8-2CA1-404C-8AF8-6E220B3D7BE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CD8FE2-D340-44B8-8878-DFF7F2AF8695}" type="pres">
      <dgm:prSet presAssocID="{4F9853D8-2CA1-404C-8AF8-6E220B3D7BEE}" presName="dummy" presStyleCnt="0"/>
      <dgm:spPr/>
    </dgm:pt>
    <dgm:pt modelId="{9D0AD5FB-CAE2-439F-B6DE-A8A1EC6C7D78}" type="pres">
      <dgm:prSet presAssocID="{7F39DFBF-5475-4F3F-A964-761209A132C9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A6D8FFA1-0112-4AE1-B54F-2B91B550620B}" type="presOf" srcId="{7F39DFBF-5475-4F3F-A964-761209A132C9}" destId="{9D0AD5FB-CAE2-439F-B6DE-A8A1EC6C7D78}" srcOrd="0" destOrd="0" presId="urn:microsoft.com/office/officeart/2005/8/layout/radial6"/>
    <dgm:cxn modelId="{EDBD6187-9653-442B-ACF5-29CE5FF498C8}" srcId="{61DF15A7-17FB-4A7A-9C81-194E9939BE6B}" destId="{6353F520-79CB-4006-B514-287B2EAD9717}" srcOrd="2" destOrd="0" parTransId="{790A75E7-DE90-4306-A2D0-2D0426793373}" sibTransId="{0493DCD9-79A5-410B-B823-A1041C61B36A}"/>
    <dgm:cxn modelId="{D5176B45-BB46-4569-80A7-FCD6508B58D5}" srcId="{61DF15A7-17FB-4A7A-9C81-194E9939BE6B}" destId="{A61DC143-332C-4FFC-B99F-AC195C69E500}" srcOrd="1" destOrd="0" parTransId="{BA9717FB-14EB-4CD4-8F79-3FBCECEFD37E}" sibTransId="{241E5234-742E-471A-B443-F552C3C40A16}"/>
    <dgm:cxn modelId="{8EA12A44-EE49-4C0D-B845-6FA4BEE7226C}" type="presOf" srcId="{92887B07-135B-4139-9B35-0E95637BF4BB}" destId="{FBC47DFA-3229-4DCD-B392-995C8FECDBF6}" srcOrd="0" destOrd="0" presId="urn:microsoft.com/office/officeart/2005/8/layout/radial6"/>
    <dgm:cxn modelId="{6CFCD29B-2993-4428-8FAB-001D4C64AF17}" type="presOf" srcId="{241E5234-742E-471A-B443-F552C3C40A16}" destId="{AE21C1FB-81A8-4EA3-BEA4-275C94AC1A3B}" srcOrd="0" destOrd="0" presId="urn:microsoft.com/office/officeart/2005/8/layout/radial6"/>
    <dgm:cxn modelId="{8CE0B479-B96E-4E87-AD43-B93389B04290}" type="presOf" srcId="{0493DCD9-79A5-410B-B823-A1041C61B36A}" destId="{D1B70ED9-E3D5-4FFA-9482-4B7A0568B308}" srcOrd="0" destOrd="0" presId="urn:microsoft.com/office/officeart/2005/8/layout/radial6"/>
    <dgm:cxn modelId="{2A456086-C4EE-414C-94F6-549EDCECD02D}" type="presOf" srcId="{4F9853D8-2CA1-404C-8AF8-6E220B3D7BEE}" destId="{6A45FCA7-6218-49BE-B27A-3FDF55840E79}" srcOrd="0" destOrd="0" presId="urn:microsoft.com/office/officeart/2005/8/layout/radial6"/>
    <dgm:cxn modelId="{49E95B3D-E7AB-49BC-9233-210BA080CA4D}" srcId="{90DA4FB7-5FCC-4B1B-8EB9-B2E27BEABE5A}" destId="{61DF15A7-17FB-4A7A-9C81-194E9939BE6B}" srcOrd="0" destOrd="0" parTransId="{4FF594A3-C5D3-42B2-8A09-857D9E6E6F4F}" sibTransId="{FFDC8354-F3ED-4D72-BDDA-633AE984C639}"/>
    <dgm:cxn modelId="{6ADF193E-EBC0-47EF-B530-41643F3514C7}" srcId="{61DF15A7-17FB-4A7A-9C81-194E9939BE6B}" destId="{92887B07-135B-4139-9B35-0E95637BF4BB}" srcOrd="0" destOrd="0" parTransId="{E9D1C4FC-1381-4558-AB95-D43AB6985B9F}" sibTransId="{3509048F-3A5D-44D2-BC6C-9F13DCB7D1C6}"/>
    <dgm:cxn modelId="{0423FA16-4733-43A2-941A-5DA53BEB9382}" type="presOf" srcId="{90DA4FB7-5FCC-4B1B-8EB9-B2E27BEABE5A}" destId="{1A6C4571-41DD-4ED6-9FFD-40A272B7EA1F}" srcOrd="0" destOrd="0" presId="urn:microsoft.com/office/officeart/2005/8/layout/radial6"/>
    <dgm:cxn modelId="{A97EF547-CF3B-4155-B866-4B5A00A60775}" type="presOf" srcId="{A61DC143-332C-4FFC-B99F-AC195C69E500}" destId="{80370DD2-BAFD-4B42-AEB7-A74115A12F27}" srcOrd="0" destOrd="0" presId="urn:microsoft.com/office/officeart/2005/8/layout/radial6"/>
    <dgm:cxn modelId="{B6DAD126-C763-404D-936D-8329B25B6401}" srcId="{61DF15A7-17FB-4A7A-9C81-194E9939BE6B}" destId="{4F9853D8-2CA1-404C-8AF8-6E220B3D7BEE}" srcOrd="3" destOrd="0" parTransId="{BED578CC-FF85-4E98-ADAA-F825310537D0}" sibTransId="{7F39DFBF-5475-4F3F-A964-761209A132C9}"/>
    <dgm:cxn modelId="{98805D18-32A9-4A17-8D1B-DE43984C999B}" type="presOf" srcId="{6353F520-79CB-4006-B514-287B2EAD9717}" destId="{3147B4D2-6A34-48FD-9B31-187D9CF42C89}" srcOrd="0" destOrd="0" presId="urn:microsoft.com/office/officeart/2005/8/layout/radial6"/>
    <dgm:cxn modelId="{1AE6B347-6C5D-46C5-889A-02AE37B6D767}" type="presOf" srcId="{3509048F-3A5D-44D2-BC6C-9F13DCB7D1C6}" destId="{30D3FCCD-D247-4BF2-A21F-1821FDE96F72}" srcOrd="0" destOrd="0" presId="urn:microsoft.com/office/officeart/2005/8/layout/radial6"/>
    <dgm:cxn modelId="{932A5CF3-622E-435A-ADD3-BBD129226A27}" type="presOf" srcId="{61DF15A7-17FB-4A7A-9C81-194E9939BE6B}" destId="{E2735038-FF26-4D0A-8843-97BD0044DBDA}" srcOrd="0" destOrd="0" presId="urn:microsoft.com/office/officeart/2005/8/layout/radial6"/>
    <dgm:cxn modelId="{166C225E-B4AD-4BFF-8073-1504E1A6B7F9}" type="presParOf" srcId="{1A6C4571-41DD-4ED6-9FFD-40A272B7EA1F}" destId="{E2735038-FF26-4D0A-8843-97BD0044DBDA}" srcOrd="0" destOrd="0" presId="urn:microsoft.com/office/officeart/2005/8/layout/radial6"/>
    <dgm:cxn modelId="{E65E9FBF-7A92-4C16-AC85-5CF70209059C}" type="presParOf" srcId="{1A6C4571-41DD-4ED6-9FFD-40A272B7EA1F}" destId="{FBC47DFA-3229-4DCD-B392-995C8FECDBF6}" srcOrd="1" destOrd="0" presId="urn:microsoft.com/office/officeart/2005/8/layout/radial6"/>
    <dgm:cxn modelId="{63586175-B90E-47D8-B8D5-3E4C5C1AB2EA}" type="presParOf" srcId="{1A6C4571-41DD-4ED6-9FFD-40A272B7EA1F}" destId="{B1E37F2C-7644-409D-900D-4D37AC9A9A42}" srcOrd="2" destOrd="0" presId="urn:microsoft.com/office/officeart/2005/8/layout/radial6"/>
    <dgm:cxn modelId="{D334DE40-CAE8-4A7E-90B8-9682681901D1}" type="presParOf" srcId="{1A6C4571-41DD-4ED6-9FFD-40A272B7EA1F}" destId="{30D3FCCD-D247-4BF2-A21F-1821FDE96F72}" srcOrd="3" destOrd="0" presId="urn:microsoft.com/office/officeart/2005/8/layout/radial6"/>
    <dgm:cxn modelId="{86AEC96F-B89C-4E38-AFAE-8A93A5022C5A}" type="presParOf" srcId="{1A6C4571-41DD-4ED6-9FFD-40A272B7EA1F}" destId="{80370DD2-BAFD-4B42-AEB7-A74115A12F27}" srcOrd="4" destOrd="0" presId="urn:microsoft.com/office/officeart/2005/8/layout/radial6"/>
    <dgm:cxn modelId="{3226E01E-A524-455F-A740-79768DFA5024}" type="presParOf" srcId="{1A6C4571-41DD-4ED6-9FFD-40A272B7EA1F}" destId="{CA74E620-ECBB-4B03-AE0C-6AC92DDECF64}" srcOrd="5" destOrd="0" presId="urn:microsoft.com/office/officeart/2005/8/layout/radial6"/>
    <dgm:cxn modelId="{A5182C9D-4B6A-4037-B00A-532C13A30EB4}" type="presParOf" srcId="{1A6C4571-41DD-4ED6-9FFD-40A272B7EA1F}" destId="{AE21C1FB-81A8-4EA3-BEA4-275C94AC1A3B}" srcOrd="6" destOrd="0" presId="urn:microsoft.com/office/officeart/2005/8/layout/radial6"/>
    <dgm:cxn modelId="{7D8F4A79-BBFD-49B9-8C3C-76B1651DEC37}" type="presParOf" srcId="{1A6C4571-41DD-4ED6-9FFD-40A272B7EA1F}" destId="{3147B4D2-6A34-48FD-9B31-187D9CF42C89}" srcOrd="7" destOrd="0" presId="urn:microsoft.com/office/officeart/2005/8/layout/radial6"/>
    <dgm:cxn modelId="{A894C3A6-1C02-4E78-A16C-2021F0371A8B}" type="presParOf" srcId="{1A6C4571-41DD-4ED6-9FFD-40A272B7EA1F}" destId="{73966D17-BF83-4654-8E43-4D85AC435C5B}" srcOrd="8" destOrd="0" presId="urn:microsoft.com/office/officeart/2005/8/layout/radial6"/>
    <dgm:cxn modelId="{F7FEA567-69B8-4DB1-AA9B-35FB09D233DE}" type="presParOf" srcId="{1A6C4571-41DD-4ED6-9FFD-40A272B7EA1F}" destId="{D1B70ED9-E3D5-4FFA-9482-4B7A0568B308}" srcOrd="9" destOrd="0" presId="urn:microsoft.com/office/officeart/2005/8/layout/radial6"/>
    <dgm:cxn modelId="{60A19274-6ACC-4BEB-9482-0A0168196A6F}" type="presParOf" srcId="{1A6C4571-41DD-4ED6-9FFD-40A272B7EA1F}" destId="{6A45FCA7-6218-49BE-B27A-3FDF55840E79}" srcOrd="10" destOrd="0" presId="urn:microsoft.com/office/officeart/2005/8/layout/radial6"/>
    <dgm:cxn modelId="{F3AEFB67-92C2-458B-86F7-8A696250C82B}" type="presParOf" srcId="{1A6C4571-41DD-4ED6-9FFD-40A272B7EA1F}" destId="{ACCD8FE2-D340-44B8-8878-DFF7F2AF8695}" srcOrd="11" destOrd="0" presId="urn:microsoft.com/office/officeart/2005/8/layout/radial6"/>
    <dgm:cxn modelId="{23265BBD-77B8-4FCC-9604-299F0FCBE489}" type="presParOf" srcId="{1A6C4571-41DD-4ED6-9FFD-40A272B7EA1F}" destId="{9D0AD5FB-CAE2-439F-B6DE-A8A1EC6C7D78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1AAB7B11-F427-41BC-B414-379CDB60F4D1}" type="doc">
      <dgm:prSet loTypeId="urn:microsoft.com/office/officeart/2005/8/layout/arrow6" loCatId="relationship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E2FDD42-26FD-4583-9C30-ADAD0B3C624D}">
      <dgm:prSet phldrT="[نص]" custT="1"/>
      <dgm:spPr/>
      <dgm:t>
        <a:bodyPr/>
        <a:lstStyle/>
        <a:p>
          <a:r>
            <a:rPr lang="ar-SA" sz="2000" smtClean="0">
              <a:cs typeface="AL-Mohanad Black" pitchFamily="2" charset="-78"/>
            </a:rPr>
            <a:t>اضاءات </a:t>
          </a:r>
          <a:endParaRPr lang="en-US" sz="2000" dirty="0">
            <a:cs typeface="AL-Mohanad Black" pitchFamily="2" charset="-78"/>
          </a:endParaRPr>
        </a:p>
      </dgm:t>
    </dgm:pt>
    <dgm:pt modelId="{242D875B-A864-4E07-A99D-72B6CA25303F}" type="parTrans" cxnId="{D84211AB-BF3D-48A0-A276-2BB7F88D5FE8}">
      <dgm:prSet/>
      <dgm:spPr/>
      <dgm:t>
        <a:bodyPr/>
        <a:lstStyle/>
        <a:p>
          <a:endParaRPr lang="en-US" sz="2000">
            <a:solidFill>
              <a:schemeClr val="tx1"/>
            </a:solidFill>
            <a:cs typeface="AL-Mohanad Black" pitchFamily="2" charset="-78"/>
          </a:endParaRPr>
        </a:p>
      </dgm:t>
    </dgm:pt>
    <dgm:pt modelId="{0759005E-1DAD-4B04-A26D-97BBAC40840B}" type="sibTrans" cxnId="{D84211AB-BF3D-48A0-A276-2BB7F88D5FE8}">
      <dgm:prSet/>
      <dgm:spPr/>
      <dgm:t>
        <a:bodyPr/>
        <a:lstStyle/>
        <a:p>
          <a:endParaRPr lang="en-US" sz="2000">
            <a:solidFill>
              <a:schemeClr val="tx1"/>
            </a:solidFill>
            <a:cs typeface="AL-Mohanad Black" pitchFamily="2" charset="-78"/>
          </a:endParaRPr>
        </a:p>
      </dgm:t>
    </dgm:pt>
    <dgm:pt modelId="{35D9AC01-D6D3-493D-88DF-ECE0493F0941}">
      <dgm:prSet phldrT="[نص]" custT="1"/>
      <dgm:spPr/>
      <dgm:t>
        <a:bodyPr/>
        <a:lstStyle/>
        <a:p>
          <a:r>
            <a:rPr lang="ar-SA" sz="2000" smtClean="0">
              <a:cs typeface="AL-Mohanad Black" pitchFamily="2" charset="-78"/>
            </a:rPr>
            <a:t>أدوات النجاح</a:t>
          </a:r>
          <a:endParaRPr lang="en-US" sz="2000" dirty="0">
            <a:cs typeface="AL-Mohanad Black" pitchFamily="2" charset="-78"/>
          </a:endParaRPr>
        </a:p>
      </dgm:t>
    </dgm:pt>
    <dgm:pt modelId="{8F30171F-0A0B-42FE-90CB-56444EB11F35}" type="parTrans" cxnId="{8296EDC9-6510-4505-9CFB-32B5B802E1E3}">
      <dgm:prSet/>
      <dgm:spPr/>
      <dgm:t>
        <a:bodyPr/>
        <a:lstStyle/>
        <a:p>
          <a:endParaRPr lang="en-US" sz="2000">
            <a:solidFill>
              <a:schemeClr val="tx1"/>
            </a:solidFill>
            <a:cs typeface="AL-Mohanad Black" pitchFamily="2" charset="-78"/>
          </a:endParaRPr>
        </a:p>
      </dgm:t>
    </dgm:pt>
    <dgm:pt modelId="{BCF1EAEC-272D-4B25-8D2D-31D3AF8DF5DC}" type="sibTrans" cxnId="{8296EDC9-6510-4505-9CFB-32B5B802E1E3}">
      <dgm:prSet/>
      <dgm:spPr/>
      <dgm:t>
        <a:bodyPr/>
        <a:lstStyle/>
        <a:p>
          <a:endParaRPr lang="en-US" sz="2000">
            <a:solidFill>
              <a:schemeClr val="tx1"/>
            </a:solidFill>
            <a:cs typeface="AL-Mohanad Black" pitchFamily="2" charset="-78"/>
          </a:endParaRPr>
        </a:p>
      </dgm:t>
    </dgm:pt>
    <dgm:pt modelId="{5F3A100F-F695-4EE9-BF52-CD7F63FF6A33}" type="pres">
      <dgm:prSet presAssocID="{1AAB7B11-F427-41BC-B414-379CDB60F4D1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B9CC7EC-0D66-4B98-A639-25FE380F52D5}" type="pres">
      <dgm:prSet presAssocID="{1AAB7B11-F427-41BC-B414-379CDB60F4D1}" presName="ribbon" presStyleLbl="node1" presStyleIdx="0" presStyleCnt="1"/>
      <dgm:spPr/>
      <dgm:t>
        <a:bodyPr/>
        <a:lstStyle/>
        <a:p>
          <a:endParaRPr lang="en-US"/>
        </a:p>
      </dgm:t>
    </dgm:pt>
    <dgm:pt modelId="{039DB35C-6D91-4F25-8578-A2841773B529}" type="pres">
      <dgm:prSet presAssocID="{1AAB7B11-F427-41BC-B414-379CDB60F4D1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455402-DF95-48F9-B4C5-ABF321CB0D09}" type="pres">
      <dgm:prSet presAssocID="{1AAB7B11-F427-41BC-B414-379CDB60F4D1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3BC47C4-005B-4905-99DC-3A7D35CC7385}" type="presOf" srcId="{7E2FDD42-26FD-4583-9C30-ADAD0B3C624D}" destId="{039DB35C-6D91-4F25-8578-A2841773B529}" srcOrd="0" destOrd="0" presId="urn:microsoft.com/office/officeart/2005/8/layout/arrow6"/>
    <dgm:cxn modelId="{AD98D30C-7BD2-476E-8204-F3A5954E1310}" type="presOf" srcId="{35D9AC01-D6D3-493D-88DF-ECE0493F0941}" destId="{04455402-DF95-48F9-B4C5-ABF321CB0D09}" srcOrd="0" destOrd="0" presId="urn:microsoft.com/office/officeart/2005/8/layout/arrow6"/>
    <dgm:cxn modelId="{8296EDC9-6510-4505-9CFB-32B5B802E1E3}" srcId="{1AAB7B11-F427-41BC-B414-379CDB60F4D1}" destId="{35D9AC01-D6D3-493D-88DF-ECE0493F0941}" srcOrd="1" destOrd="0" parTransId="{8F30171F-0A0B-42FE-90CB-56444EB11F35}" sibTransId="{BCF1EAEC-272D-4B25-8D2D-31D3AF8DF5DC}"/>
    <dgm:cxn modelId="{D84211AB-BF3D-48A0-A276-2BB7F88D5FE8}" srcId="{1AAB7B11-F427-41BC-B414-379CDB60F4D1}" destId="{7E2FDD42-26FD-4583-9C30-ADAD0B3C624D}" srcOrd="0" destOrd="0" parTransId="{242D875B-A864-4E07-A99D-72B6CA25303F}" sibTransId="{0759005E-1DAD-4B04-A26D-97BBAC40840B}"/>
    <dgm:cxn modelId="{8A66CD3E-9179-4E8F-B6A0-FFBDDB739F34}" type="presOf" srcId="{1AAB7B11-F427-41BC-B414-379CDB60F4D1}" destId="{5F3A100F-F695-4EE9-BF52-CD7F63FF6A33}" srcOrd="0" destOrd="0" presId="urn:microsoft.com/office/officeart/2005/8/layout/arrow6"/>
    <dgm:cxn modelId="{950BEDC6-ABA7-4F03-998B-47BBD8822B5D}" type="presParOf" srcId="{5F3A100F-F695-4EE9-BF52-CD7F63FF6A33}" destId="{FB9CC7EC-0D66-4B98-A639-25FE380F52D5}" srcOrd="0" destOrd="0" presId="urn:microsoft.com/office/officeart/2005/8/layout/arrow6"/>
    <dgm:cxn modelId="{9F84F2DF-C5CB-4FBE-9A37-4C5AAC6ED6BC}" type="presParOf" srcId="{5F3A100F-F695-4EE9-BF52-CD7F63FF6A33}" destId="{039DB35C-6D91-4F25-8578-A2841773B529}" srcOrd="1" destOrd="0" presId="urn:microsoft.com/office/officeart/2005/8/layout/arrow6"/>
    <dgm:cxn modelId="{6F9D4DBC-68B5-474F-AB5B-692B213A7A06}" type="presParOf" srcId="{5F3A100F-F695-4EE9-BF52-CD7F63FF6A33}" destId="{04455402-DF95-48F9-B4C5-ABF321CB0D09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F8717C88-ECC5-4C1C-B2D1-9F3DC178F64F}" type="doc">
      <dgm:prSet loTypeId="urn:microsoft.com/office/officeart/2005/8/layout/process2" loCatId="process" qsTypeId="urn:microsoft.com/office/officeart/2005/8/quickstyle/simple1" qsCatId="simple" csTypeId="urn:microsoft.com/office/officeart/2005/8/colors/colorful3" csCatId="colorful" phldr="1"/>
      <dgm:spPr/>
    </dgm:pt>
    <dgm:pt modelId="{2A2222C8-3C75-443C-ACBE-AE0ED483316F}">
      <dgm:prSet phldrT="[نص]" custT="1"/>
      <dgm:spPr/>
      <dgm:t>
        <a:bodyPr/>
        <a:lstStyle/>
        <a:p>
          <a:r>
            <a:rPr lang="ar-SA" sz="1800" b="1" smtClean="0">
              <a:solidFill>
                <a:schemeClr val="tx1"/>
              </a:solidFill>
              <a:cs typeface="AL-Mohanad Black" pitchFamily="2" charset="-78"/>
            </a:rPr>
            <a:t>قبل الاجتماع</a:t>
          </a:r>
          <a:endParaRPr lang="en-US" sz="1800" b="1" dirty="0">
            <a:solidFill>
              <a:schemeClr val="tx1"/>
            </a:solidFill>
            <a:cs typeface="AL-Mohanad Black" pitchFamily="2" charset="-78"/>
          </a:endParaRPr>
        </a:p>
      </dgm:t>
    </dgm:pt>
    <dgm:pt modelId="{96DA41F7-27B0-4688-935D-9559576E0310}" type="parTrans" cxnId="{FEEE9C73-1630-48E9-BD86-EC824CD63B69}">
      <dgm:prSet/>
      <dgm:spPr/>
      <dgm:t>
        <a:bodyPr/>
        <a:lstStyle/>
        <a:p>
          <a:endParaRPr lang="en-US"/>
        </a:p>
      </dgm:t>
    </dgm:pt>
    <dgm:pt modelId="{2DAE9CE9-78A9-4EB9-83FB-03BAD76AA36E}" type="sibTrans" cxnId="{FEEE9C73-1630-48E9-BD86-EC824CD63B69}">
      <dgm:prSet/>
      <dgm:spPr/>
      <dgm:t>
        <a:bodyPr/>
        <a:lstStyle/>
        <a:p>
          <a:endParaRPr lang="en-US"/>
        </a:p>
      </dgm:t>
    </dgm:pt>
    <dgm:pt modelId="{0AEDCCD4-F94C-46B7-82AD-6EF74973D25D}">
      <dgm:prSet phldrT="[نص]" custT="1"/>
      <dgm:spPr/>
      <dgm:t>
        <a:bodyPr/>
        <a:lstStyle/>
        <a:p>
          <a:r>
            <a:rPr lang="ar-SA" sz="1800" b="1" smtClean="0">
              <a:solidFill>
                <a:schemeClr val="tx1"/>
              </a:solidFill>
              <a:cs typeface="AL-Mohanad Black" pitchFamily="2" charset="-78"/>
            </a:rPr>
            <a:t>اثناء الاجتماع</a:t>
          </a:r>
          <a:endParaRPr lang="en-US" sz="1800" b="1" dirty="0">
            <a:solidFill>
              <a:schemeClr val="tx1"/>
            </a:solidFill>
            <a:cs typeface="AL-Mohanad Black" pitchFamily="2" charset="-78"/>
          </a:endParaRPr>
        </a:p>
      </dgm:t>
    </dgm:pt>
    <dgm:pt modelId="{97333F60-C603-4B62-81EE-B3D5A9C2C4D5}" type="parTrans" cxnId="{6AFABAB3-5AC4-478B-9538-AF4747A277E5}">
      <dgm:prSet/>
      <dgm:spPr/>
      <dgm:t>
        <a:bodyPr/>
        <a:lstStyle/>
        <a:p>
          <a:endParaRPr lang="en-US"/>
        </a:p>
      </dgm:t>
    </dgm:pt>
    <dgm:pt modelId="{30945CE5-6BDA-4476-B403-C984CAEAA04B}" type="sibTrans" cxnId="{6AFABAB3-5AC4-478B-9538-AF4747A277E5}">
      <dgm:prSet/>
      <dgm:spPr/>
      <dgm:t>
        <a:bodyPr/>
        <a:lstStyle/>
        <a:p>
          <a:endParaRPr lang="en-US"/>
        </a:p>
      </dgm:t>
    </dgm:pt>
    <dgm:pt modelId="{07432E05-48D1-439D-8658-2EAF46E2DF96}">
      <dgm:prSet phldrT="[نص]" custT="1"/>
      <dgm:spPr/>
      <dgm:t>
        <a:bodyPr/>
        <a:lstStyle/>
        <a:p>
          <a:r>
            <a:rPr lang="ar-SA" sz="1800" b="1" smtClean="0">
              <a:solidFill>
                <a:schemeClr val="tx1"/>
              </a:solidFill>
              <a:cs typeface="AL-Mohanad Black" pitchFamily="2" charset="-78"/>
            </a:rPr>
            <a:t>ختام الاجتماع</a:t>
          </a:r>
          <a:endParaRPr lang="en-US" sz="1800" b="1" dirty="0">
            <a:solidFill>
              <a:schemeClr val="tx1"/>
            </a:solidFill>
            <a:cs typeface="AL-Mohanad Black" pitchFamily="2" charset="-78"/>
          </a:endParaRPr>
        </a:p>
      </dgm:t>
    </dgm:pt>
    <dgm:pt modelId="{FF43FF5D-7C64-4EC8-8738-6B8F56D8AEBE}" type="parTrans" cxnId="{53425851-1416-4110-9EE0-8265DC4DDC7B}">
      <dgm:prSet/>
      <dgm:spPr/>
      <dgm:t>
        <a:bodyPr/>
        <a:lstStyle/>
        <a:p>
          <a:endParaRPr lang="en-US"/>
        </a:p>
      </dgm:t>
    </dgm:pt>
    <dgm:pt modelId="{CA3AA9AE-60FB-41F9-9DA1-4846C64C3AD6}" type="sibTrans" cxnId="{53425851-1416-4110-9EE0-8265DC4DDC7B}">
      <dgm:prSet/>
      <dgm:spPr/>
      <dgm:t>
        <a:bodyPr/>
        <a:lstStyle/>
        <a:p>
          <a:endParaRPr lang="en-US"/>
        </a:p>
      </dgm:t>
    </dgm:pt>
    <dgm:pt modelId="{3F0F4AFE-E701-4828-AE3F-B24D07C88D29}">
      <dgm:prSet custT="1"/>
      <dgm:spPr/>
      <dgm:t>
        <a:bodyPr/>
        <a:lstStyle/>
        <a:p>
          <a:r>
            <a:rPr lang="ar-SA" sz="1800" b="1" smtClean="0">
              <a:solidFill>
                <a:schemeClr val="tx1"/>
              </a:solidFill>
              <a:cs typeface="AL-Mohanad Black" pitchFamily="2" charset="-78"/>
            </a:rPr>
            <a:t>قواعد تنظيمية</a:t>
          </a:r>
          <a:endParaRPr lang="en-US" sz="1800" b="1" dirty="0">
            <a:solidFill>
              <a:schemeClr val="tx1"/>
            </a:solidFill>
            <a:cs typeface="AL-Mohanad Black" pitchFamily="2" charset="-78"/>
          </a:endParaRPr>
        </a:p>
      </dgm:t>
    </dgm:pt>
    <dgm:pt modelId="{F7B2E803-31D5-4517-A338-6539E83F01A1}" type="parTrans" cxnId="{78658ADA-3ADA-487C-A6EA-66D94805F46E}">
      <dgm:prSet/>
      <dgm:spPr/>
      <dgm:t>
        <a:bodyPr/>
        <a:lstStyle/>
        <a:p>
          <a:endParaRPr lang="en-US"/>
        </a:p>
      </dgm:t>
    </dgm:pt>
    <dgm:pt modelId="{79362021-59C2-4F79-9E1C-48667CB28525}" type="sibTrans" cxnId="{78658ADA-3ADA-487C-A6EA-66D94805F46E}">
      <dgm:prSet/>
      <dgm:spPr/>
      <dgm:t>
        <a:bodyPr/>
        <a:lstStyle/>
        <a:p>
          <a:endParaRPr lang="en-US"/>
        </a:p>
      </dgm:t>
    </dgm:pt>
    <dgm:pt modelId="{FBBAF353-B6DF-43E3-A976-B4B0EAB01BC7}">
      <dgm:prSet custT="1"/>
      <dgm:spPr/>
      <dgm:t>
        <a:bodyPr/>
        <a:lstStyle/>
        <a:p>
          <a:r>
            <a:rPr lang="ar-SA" sz="1800" b="1" smtClean="0">
              <a:solidFill>
                <a:schemeClr val="tx1"/>
              </a:solidFill>
              <a:cs typeface="AL-Mohanad Black" pitchFamily="2" charset="-78"/>
            </a:rPr>
            <a:t>القرارات الجماعية</a:t>
          </a:r>
          <a:endParaRPr lang="en-US" sz="1800" b="1" dirty="0">
            <a:solidFill>
              <a:schemeClr val="tx1"/>
            </a:solidFill>
            <a:cs typeface="AL-Mohanad Black" pitchFamily="2" charset="-78"/>
          </a:endParaRPr>
        </a:p>
      </dgm:t>
    </dgm:pt>
    <dgm:pt modelId="{F3B1189A-D50A-48DB-9CBB-A75909BD1E6C}" type="parTrans" cxnId="{3B9B9618-73AA-4523-A32B-F526C2B239A8}">
      <dgm:prSet/>
      <dgm:spPr/>
      <dgm:t>
        <a:bodyPr/>
        <a:lstStyle/>
        <a:p>
          <a:endParaRPr lang="en-US"/>
        </a:p>
      </dgm:t>
    </dgm:pt>
    <dgm:pt modelId="{32A377F4-6119-4A2B-BEF5-F795113F36EB}" type="sibTrans" cxnId="{3B9B9618-73AA-4523-A32B-F526C2B239A8}">
      <dgm:prSet/>
      <dgm:spPr/>
      <dgm:t>
        <a:bodyPr/>
        <a:lstStyle/>
        <a:p>
          <a:endParaRPr lang="en-US"/>
        </a:p>
      </dgm:t>
    </dgm:pt>
    <dgm:pt modelId="{BA7A60E8-B49F-4518-97BF-77FBA624191C}">
      <dgm:prSet custT="1"/>
      <dgm:spPr/>
      <dgm:t>
        <a:bodyPr/>
        <a:lstStyle/>
        <a:p>
          <a:r>
            <a:rPr lang="ar-SA" sz="1800" b="1" smtClean="0">
              <a:solidFill>
                <a:schemeClr val="tx1"/>
              </a:solidFill>
              <a:cs typeface="AL-Mohanad Black" pitchFamily="2" charset="-78"/>
            </a:rPr>
            <a:t>أدوات تفعيل</a:t>
          </a:r>
          <a:endParaRPr lang="en-US" sz="1800" b="1" dirty="0">
            <a:solidFill>
              <a:schemeClr val="tx1"/>
            </a:solidFill>
            <a:cs typeface="AL-Mohanad Black" pitchFamily="2" charset="-78"/>
          </a:endParaRPr>
        </a:p>
      </dgm:t>
    </dgm:pt>
    <dgm:pt modelId="{A87C8BF9-DF46-4FCF-8A20-E1BC344677FF}" type="parTrans" cxnId="{0DFDB87C-D0FF-4E3B-AAF1-EF1702057ABD}">
      <dgm:prSet/>
      <dgm:spPr/>
      <dgm:t>
        <a:bodyPr/>
        <a:lstStyle/>
        <a:p>
          <a:endParaRPr lang="en-US"/>
        </a:p>
      </dgm:t>
    </dgm:pt>
    <dgm:pt modelId="{7ABF7DD7-8AFB-43C5-BC8A-6E6CDFCB2EC0}" type="sibTrans" cxnId="{0DFDB87C-D0FF-4E3B-AAF1-EF1702057ABD}">
      <dgm:prSet/>
      <dgm:spPr/>
      <dgm:t>
        <a:bodyPr/>
        <a:lstStyle/>
        <a:p>
          <a:endParaRPr lang="en-US"/>
        </a:p>
      </dgm:t>
    </dgm:pt>
    <dgm:pt modelId="{AAC2F77B-D9A0-4016-835C-1A231C46214B}">
      <dgm:prSet custT="1"/>
      <dgm:spPr/>
      <dgm:t>
        <a:bodyPr/>
        <a:lstStyle/>
        <a:p>
          <a:r>
            <a:rPr lang="ar-SA" sz="1800" b="1" dirty="0" smtClean="0">
              <a:solidFill>
                <a:schemeClr val="tx1"/>
              </a:solidFill>
              <a:cs typeface="AL-Mohanad Black" pitchFamily="2" charset="-78"/>
            </a:rPr>
            <a:t>عوامل دائمة</a:t>
          </a:r>
          <a:endParaRPr lang="en-US" sz="1800" b="1" dirty="0">
            <a:solidFill>
              <a:schemeClr val="tx1"/>
            </a:solidFill>
            <a:cs typeface="AL-Mohanad Black" pitchFamily="2" charset="-78"/>
          </a:endParaRPr>
        </a:p>
      </dgm:t>
    </dgm:pt>
    <dgm:pt modelId="{615C2AC1-D18D-418E-86A6-223C57140C5C}" type="parTrans" cxnId="{5EEB871C-D585-4A6B-A1AF-828DED1A98FA}">
      <dgm:prSet/>
      <dgm:spPr/>
      <dgm:t>
        <a:bodyPr/>
        <a:lstStyle/>
        <a:p>
          <a:endParaRPr lang="en-US"/>
        </a:p>
      </dgm:t>
    </dgm:pt>
    <dgm:pt modelId="{A8DCA665-6D6B-4435-9D41-118077FA889D}" type="sibTrans" cxnId="{5EEB871C-D585-4A6B-A1AF-828DED1A98FA}">
      <dgm:prSet/>
      <dgm:spPr/>
      <dgm:t>
        <a:bodyPr/>
        <a:lstStyle/>
        <a:p>
          <a:endParaRPr lang="en-US"/>
        </a:p>
      </dgm:t>
    </dgm:pt>
    <dgm:pt modelId="{C6A78897-7BB3-4483-A594-5C8F69D39F6E}" type="pres">
      <dgm:prSet presAssocID="{F8717C88-ECC5-4C1C-B2D1-9F3DC178F64F}" presName="linearFlow" presStyleCnt="0">
        <dgm:presLayoutVars>
          <dgm:resizeHandles val="exact"/>
        </dgm:presLayoutVars>
      </dgm:prSet>
      <dgm:spPr/>
    </dgm:pt>
    <dgm:pt modelId="{223756E6-D8C2-47FF-BA6B-AEF303721FCB}" type="pres">
      <dgm:prSet presAssocID="{2A2222C8-3C75-443C-ACBE-AE0ED483316F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8D6017-FD1F-430F-BA00-F2C953DF2D4B}" type="pres">
      <dgm:prSet presAssocID="{2DAE9CE9-78A9-4EB9-83FB-03BAD76AA36E}" presName="sibTrans" presStyleLbl="sibTrans2D1" presStyleIdx="0" presStyleCnt="6"/>
      <dgm:spPr/>
      <dgm:t>
        <a:bodyPr/>
        <a:lstStyle/>
        <a:p>
          <a:endParaRPr lang="en-US"/>
        </a:p>
      </dgm:t>
    </dgm:pt>
    <dgm:pt modelId="{E69F02FD-6AA9-4287-A506-FDA4F9D3B388}" type="pres">
      <dgm:prSet presAssocID="{2DAE9CE9-78A9-4EB9-83FB-03BAD76AA36E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0272BECC-C7E2-4D80-9B62-858704957DFF}" type="pres">
      <dgm:prSet presAssocID="{0AEDCCD4-F94C-46B7-82AD-6EF74973D25D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190ED0-9195-4FCE-B12F-919B5E4022E7}" type="pres">
      <dgm:prSet presAssocID="{30945CE5-6BDA-4476-B403-C984CAEAA04B}" presName="sibTrans" presStyleLbl="sibTrans2D1" presStyleIdx="1" presStyleCnt="6"/>
      <dgm:spPr/>
      <dgm:t>
        <a:bodyPr/>
        <a:lstStyle/>
        <a:p>
          <a:endParaRPr lang="en-US"/>
        </a:p>
      </dgm:t>
    </dgm:pt>
    <dgm:pt modelId="{AC740C69-8A74-44D2-9A84-F929964149EF}" type="pres">
      <dgm:prSet presAssocID="{30945CE5-6BDA-4476-B403-C984CAEAA04B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272BE18D-7DA1-4EB4-8F18-D698BBDD0C36}" type="pres">
      <dgm:prSet presAssocID="{07432E05-48D1-439D-8658-2EAF46E2DF96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0CFC36-5C6A-4D3B-B698-75C1BE8B2E68}" type="pres">
      <dgm:prSet presAssocID="{CA3AA9AE-60FB-41F9-9DA1-4846C64C3AD6}" presName="sibTrans" presStyleLbl="sibTrans2D1" presStyleIdx="2" presStyleCnt="6"/>
      <dgm:spPr/>
      <dgm:t>
        <a:bodyPr/>
        <a:lstStyle/>
        <a:p>
          <a:endParaRPr lang="en-US"/>
        </a:p>
      </dgm:t>
    </dgm:pt>
    <dgm:pt modelId="{4DE9ABB5-637E-4B04-9FF6-F132132350F8}" type="pres">
      <dgm:prSet presAssocID="{CA3AA9AE-60FB-41F9-9DA1-4846C64C3AD6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D30347BB-EE5D-4E5C-9B4C-778407A82097}" type="pres">
      <dgm:prSet presAssocID="{3F0F4AFE-E701-4828-AE3F-B24D07C88D29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954F18-C849-4194-A986-3180CAB814CA}" type="pres">
      <dgm:prSet presAssocID="{79362021-59C2-4F79-9E1C-48667CB28525}" presName="sibTrans" presStyleLbl="sibTrans2D1" presStyleIdx="3" presStyleCnt="6"/>
      <dgm:spPr/>
      <dgm:t>
        <a:bodyPr/>
        <a:lstStyle/>
        <a:p>
          <a:endParaRPr lang="en-US"/>
        </a:p>
      </dgm:t>
    </dgm:pt>
    <dgm:pt modelId="{DE19346A-16CB-4072-9F30-FB1048B04A4E}" type="pres">
      <dgm:prSet presAssocID="{79362021-59C2-4F79-9E1C-48667CB28525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44A9B8FE-DE91-4046-AE9E-C56E565E50F9}" type="pres">
      <dgm:prSet presAssocID="{BA7A60E8-B49F-4518-97BF-77FBA624191C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3C171B-B589-4FFF-BF50-7E7FC442E709}" type="pres">
      <dgm:prSet presAssocID="{7ABF7DD7-8AFB-43C5-BC8A-6E6CDFCB2EC0}" presName="sibTrans" presStyleLbl="sibTrans2D1" presStyleIdx="4" presStyleCnt="6"/>
      <dgm:spPr/>
      <dgm:t>
        <a:bodyPr/>
        <a:lstStyle/>
        <a:p>
          <a:endParaRPr lang="en-US"/>
        </a:p>
      </dgm:t>
    </dgm:pt>
    <dgm:pt modelId="{FF142F9D-C5CE-405F-990B-A84370C8725A}" type="pres">
      <dgm:prSet presAssocID="{7ABF7DD7-8AFB-43C5-BC8A-6E6CDFCB2EC0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779C06F0-014D-455A-BADE-EE8564DFC8CE}" type="pres">
      <dgm:prSet presAssocID="{FBBAF353-B6DF-43E3-A976-B4B0EAB01BC7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07978D-53CC-4E80-A312-40CD9616D536}" type="pres">
      <dgm:prSet presAssocID="{32A377F4-6119-4A2B-BEF5-F795113F36EB}" presName="sibTrans" presStyleLbl="sibTrans2D1" presStyleIdx="5" presStyleCnt="6"/>
      <dgm:spPr/>
      <dgm:t>
        <a:bodyPr/>
        <a:lstStyle/>
        <a:p>
          <a:endParaRPr lang="en-US"/>
        </a:p>
      </dgm:t>
    </dgm:pt>
    <dgm:pt modelId="{346C77A4-1F3A-4BE4-B97C-B5198C2B4B40}" type="pres">
      <dgm:prSet presAssocID="{32A377F4-6119-4A2B-BEF5-F795113F36EB}" presName="connectorText" presStyleLbl="sibTrans2D1" presStyleIdx="5" presStyleCnt="6"/>
      <dgm:spPr/>
      <dgm:t>
        <a:bodyPr/>
        <a:lstStyle/>
        <a:p>
          <a:endParaRPr lang="en-US"/>
        </a:p>
      </dgm:t>
    </dgm:pt>
    <dgm:pt modelId="{09548963-DE35-41B5-B8F0-6CA287D28E98}" type="pres">
      <dgm:prSet presAssocID="{AAC2F77B-D9A0-4016-835C-1A231C46214B}" presName="node" presStyleLbl="node1" presStyleIdx="6" presStyleCnt="7" custLinFactNeighborX="-2475" custLinFactNeighborY="193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5B68322-C57C-4D1B-A475-8D1A28FEDD7A}" type="presOf" srcId="{30945CE5-6BDA-4476-B403-C984CAEAA04B}" destId="{73190ED0-9195-4FCE-B12F-919B5E4022E7}" srcOrd="0" destOrd="0" presId="urn:microsoft.com/office/officeart/2005/8/layout/process2"/>
    <dgm:cxn modelId="{53425851-1416-4110-9EE0-8265DC4DDC7B}" srcId="{F8717C88-ECC5-4C1C-B2D1-9F3DC178F64F}" destId="{07432E05-48D1-439D-8658-2EAF46E2DF96}" srcOrd="2" destOrd="0" parTransId="{FF43FF5D-7C64-4EC8-8738-6B8F56D8AEBE}" sibTransId="{CA3AA9AE-60FB-41F9-9DA1-4846C64C3AD6}"/>
    <dgm:cxn modelId="{BC09D3EC-9BE7-4F4A-9E32-F1B4A6BCC6E1}" type="presOf" srcId="{79362021-59C2-4F79-9E1C-48667CB28525}" destId="{DE19346A-16CB-4072-9F30-FB1048B04A4E}" srcOrd="1" destOrd="0" presId="urn:microsoft.com/office/officeart/2005/8/layout/process2"/>
    <dgm:cxn modelId="{41865114-117E-475D-83D5-E4CFC7BFFE4B}" type="presOf" srcId="{32A377F4-6119-4A2B-BEF5-F795113F36EB}" destId="{346C77A4-1F3A-4BE4-B97C-B5198C2B4B40}" srcOrd="1" destOrd="0" presId="urn:microsoft.com/office/officeart/2005/8/layout/process2"/>
    <dgm:cxn modelId="{367F1A8B-9918-414A-8FE3-5D15D8178217}" type="presOf" srcId="{32A377F4-6119-4A2B-BEF5-F795113F36EB}" destId="{4C07978D-53CC-4E80-A312-40CD9616D536}" srcOrd="0" destOrd="0" presId="urn:microsoft.com/office/officeart/2005/8/layout/process2"/>
    <dgm:cxn modelId="{F714592F-2182-4975-9F2A-2CBAC07A35C8}" type="presOf" srcId="{FBBAF353-B6DF-43E3-A976-B4B0EAB01BC7}" destId="{779C06F0-014D-455A-BADE-EE8564DFC8CE}" srcOrd="0" destOrd="0" presId="urn:microsoft.com/office/officeart/2005/8/layout/process2"/>
    <dgm:cxn modelId="{6B1E1A86-07B7-46E5-BBCE-D5A12F48DD41}" type="presOf" srcId="{BA7A60E8-B49F-4518-97BF-77FBA624191C}" destId="{44A9B8FE-DE91-4046-AE9E-C56E565E50F9}" srcOrd="0" destOrd="0" presId="urn:microsoft.com/office/officeart/2005/8/layout/process2"/>
    <dgm:cxn modelId="{27D696B6-1E90-4893-805C-F201C795A7F2}" type="presOf" srcId="{2DAE9CE9-78A9-4EB9-83FB-03BAD76AA36E}" destId="{418D6017-FD1F-430F-BA00-F2C953DF2D4B}" srcOrd="0" destOrd="0" presId="urn:microsoft.com/office/officeart/2005/8/layout/process2"/>
    <dgm:cxn modelId="{6AFABAB3-5AC4-478B-9538-AF4747A277E5}" srcId="{F8717C88-ECC5-4C1C-B2D1-9F3DC178F64F}" destId="{0AEDCCD4-F94C-46B7-82AD-6EF74973D25D}" srcOrd="1" destOrd="0" parTransId="{97333F60-C603-4B62-81EE-B3D5A9C2C4D5}" sibTransId="{30945CE5-6BDA-4476-B403-C984CAEAA04B}"/>
    <dgm:cxn modelId="{8E29CF12-5A03-44F1-A900-0916E1C4420C}" type="presOf" srcId="{2DAE9CE9-78A9-4EB9-83FB-03BAD76AA36E}" destId="{E69F02FD-6AA9-4287-A506-FDA4F9D3B388}" srcOrd="1" destOrd="0" presId="urn:microsoft.com/office/officeart/2005/8/layout/process2"/>
    <dgm:cxn modelId="{FD480577-0828-4BDD-956B-12B606504190}" type="presOf" srcId="{07432E05-48D1-439D-8658-2EAF46E2DF96}" destId="{272BE18D-7DA1-4EB4-8F18-D698BBDD0C36}" srcOrd="0" destOrd="0" presId="urn:microsoft.com/office/officeart/2005/8/layout/process2"/>
    <dgm:cxn modelId="{EFFC9822-5546-459D-99F8-93F1AFEB22A3}" type="presOf" srcId="{CA3AA9AE-60FB-41F9-9DA1-4846C64C3AD6}" destId="{FE0CFC36-5C6A-4D3B-B698-75C1BE8B2E68}" srcOrd="0" destOrd="0" presId="urn:microsoft.com/office/officeart/2005/8/layout/process2"/>
    <dgm:cxn modelId="{0DFDB87C-D0FF-4E3B-AAF1-EF1702057ABD}" srcId="{F8717C88-ECC5-4C1C-B2D1-9F3DC178F64F}" destId="{BA7A60E8-B49F-4518-97BF-77FBA624191C}" srcOrd="4" destOrd="0" parTransId="{A87C8BF9-DF46-4FCF-8A20-E1BC344677FF}" sibTransId="{7ABF7DD7-8AFB-43C5-BC8A-6E6CDFCB2EC0}"/>
    <dgm:cxn modelId="{9FCDD281-F0D4-46C2-B136-7A884841A5B3}" type="presOf" srcId="{3F0F4AFE-E701-4828-AE3F-B24D07C88D29}" destId="{D30347BB-EE5D-4E5C-9B4C-778407A82097}" srcOrd="0" destOrd="0" presId="urn:microsoft.com/office/officeart/2005/8/layout/process2"/>
    <dgm:cxn modelId="{E94D38D9-7C66-4034-B7AB-A6605828FA26}" type="presOf" srcId="{AAC2F77B-D9A0-4016-835C-1A231C46214B}" destId="{09548963-DE35-41B5-B8F0-6CA287D28E98}" srcOrd="0" destOrd="0" presId="urn:microsoft.com/office/officeart/2005/8/layout/process2"/>
    <dgm:cxn modelId="{6A67CC93-9586-4A1E-8F92-EF8E0B81CEA3}" type="presOf" srcId="{79362021-59C2-4F79-9E1C-48667CB28525}" destId="{AC954F18-C849-4194-A986-3180CAB814CA}" srcOrd="0" destOrd="0" presId="urn:microsoft.com/office/officeart/2005/8/layout/process2"/>
    <dgm:cxn modelId="{5D0F15A1-B9E3-4492-9CC1-1AD105215893}" type="presOf" srcId="{7ABF7DD7-8AFB-43C5-BC8A-6E6CDFCB2EC0}" destId="{743C171B-B589-4FFF-BF50-7E7FC442E709}" srcOrd="0" destOrd="0" presId="urn:microsoft.com/office/officeart/2005/8/layout/process2"/>
    <dgm:cxn modelId="{BC0A3C5C-8099-49FF-A8EC-41D8107C6F44}" type="presOf" srcId="{0AEDCCD4-F94C-46B7-82AD-6EF74973D25D}" destId="{0272BECC-C7E2-4D80-9B62-858704957DFF}" srcOrd="0" destOrd="0" presId="urn:microsoft.com/office/officeart/2005/8/layout/process2"/>
    <dgm:cxn modelId="{FEEE9C73-1630-48E9-BD86-EC824CD63B69}" srcId="{F8717C88-ECC5-4C1C-B2D1-9F3DC178F64F}" destId="{2A2222C8-3C75-443C-ACBE-AE0ED483316F}" srcOrd="0" destOrd="0" parTransId="{96DA41F7-27B0-4688-935D-9559576E0310}" sibTransId="{2DAE9CE9-78A9-4EB9-83FB-03BAD76AA36E}"/>
    <dgm:cxn modelId="{960C4FC9-E92B-4AFB-991E-A9C010C078E1}" type="presOf" srcId="{30945CE5-6BDA-4476-B403-C984CAEAA04B}" destId="{AC740C69-8A74-44D2-9A84-F929964149EF}" srcOrd="1" destOrd="0" presId="urn:microsoft.com/office/officeart/2005/8/layout/process2"/>
    <dgm:cxn modelId="{EF93DB2E-87A6-4329-AC7A-EF51DDA38515}" type="presOf" srcId="{2A2222C8-3C75-443C-ACBE-AE0ED483316F}" destId="{223756E6-D8C2-47FF-BA6B-AEF303721FCB}" srcOrd="0" destOrd="0" presId="urn:microsoft.com/office/officeart/2005/8/layout/process2"/>
    <dgm:cxn modelId="{872E77F5-9775-415A-B89B-3D1C8BA1EDF5}" type="presOf" srcId="{7ABF7DD7-8AFB-43C5-BC8A-6E6CDFCB2EC0}" destId="{FF142F9D-C5CE-405F-990B-A84370C8725A}" srcOrd="1" destOrd="0" presId="urn:microsoft.com/office/officeart/2005/8/layout/process2"/>
    <dgm:cxn modelId="{F0CCC91E-D6E4-4605-B50F-1AF9E4D98A3B}" type="presOf" srcId="{CA3AA9AE-60FB-41F9-9DA1-4846C64C3AD6}" destId="{4DE9ABB5-637E-4B04-9FF6-F132132350F8}" srcOrd="1" destOrd="0" presId="urn:microsoft.com/office/officeart/2005/8/layout/process2"/>
    <dgm:cxn modelId="{5EEB871C-D585-4A6B-A1AF-828DED1A98FA}" srcId="{F8717C88-ECC5-4C1C-B2D1-9F3DC178F64F}" destId="{AAC2F77B-D9A0-4016-835C-1A231C46214B}" srcOrd="6" destOrd="0" parTransId="{615C2AC1-D18D-418E-86A6-223C57140C5C}" sibTransId="{A8DCA665-6D6B-4435-9D41-118077FA889D}"/>
    <dgm:cxn modelId="{3B9B9618-73AA-4523-A32B-F526C2B239A8}" srcId="{F8717C88-ECC5-4C1C-B2D1-9F3DC178F64F}" destId="{FBBAF353-B6DF-43E3-A976-B4B0EAB01BC7}" srcOrd="5" destOrd="0" parTransId="{F3B1189A-D50A-48DB-9CBB-A75909BD1E6C}" sibTransId="{32A377F4-6119-4A2B-BEF5-F795113F36EB}"/>
    <dgm:cxn modelId="{78658ADA-3ADA-487C-A6EA-66D94805F46E}" srcId="{F8717C88-ECC5-4C1C-B2D1-9F3DC178F64F}" destId="{3F0F4AFE-E701-4828-AE3F-B24D07C88D29}" srcOrd="3" destOrd="0" parTransId="{F7B2E803-31D5-4517-A338-6539E83F01A1}" sibTransId="{79362021-59C2-4F79-9E1C-48667CB28525}"/>
    <dgm:cxn modelId="{9E4AF3B9-89D7-4C10-BCAB-4F5A55774DFE}" type="presOf" srcId="{F8717C88-ECC5-4C1C-B2D1-9F3DC178F64F}" destId="{C6A78897-7BB3-4483-A594-5C8F69D39F6E}" srcOrd="0" destOrd="0" presId="urn:microsoft.com/office/officeart/2005/8/layout/process2"/>
    <dgm:cxn modelId="{FA41CE41-2D04-4B61-A5E5-C0C4100D5C56}" type="presParOf" srcId="{C6A78897-7BB3-4483-A594-5C8F69D39F6E}" destId="{223756E6-D8C2-47FF-BA6B-AEF303721FCB}" srcOrd="0" destOrd="0" presId="urn:microsoft.com/office/officeart/2005/8/layout/process2"/>
    <dgm:cxn modelId="{4F85125C-B4CE-400C-B62D-276FE93FD0C5}" type="presParOf" srcId="{C6A78897-7BB3-4483-A594-5C8F69D39F6E}" destId="{418D6017-FD1F-430F-BA00-F2C953DF2D4B}" srcOrd="1" destOrd="0" presId="urn:microsoft.com/office/officeart/2005/8/layout/process2"/>
    <dgm:cxn modelId="{D5E90AD6-DD98-4697-B81F-9CFE7D06B074}" type="presParOf" srcId="{418D6017-FD1F-430F-BA00-F2C953DF2D4B}" destId="{E69F02FD-6AA9-4287-A506-FDA4F9D3B388}" srcOrd="0" destOrd="0" presId="urn:microsoft.com/office/officeart/2005/8/layout/process2"/>
    <dgm:cxn modelId="{5F40EB15-2654-4E54-AC25-6D27DD8C3153}" type="presParOf" srcId="{C6A78897-7BB3-4483-A594-5C8F69D39F6E}" destId="{0272BECC-C7E2-4D80-9B62-858704957DFF}" srcOrd="2" destOrd="0" presId="urn:microsoft.com/office/officeart/2005/8/layout/process2"/>
    <dgm:cxn modelId="{B6334AD7-AA31-4493-A71B-15CF65063E38}" type="presParOf" srcId="{C6A78897-7BB3-4483-A594-5C8F69D39F6E}" destId="{73190ED0-9195-4FCE-B12F-919B5E4022E7}" srcOrd="3" destOrd="0" presId="urn:microsoft.com/office/officeart/2005/8/layout/process2"/>
    <dgm:cxn modelId="{B3CC4F52-B726-4ED8-BDB0-FD4077C9BCBC}" type="presParOf" srcId="{73190ED0-9195-4FCE-B12F-919B5E4022E7}" destId="{AC740C69-8A74-44D2-9A84-F929964149EF}" srcOrd="0" destOrd="0" presId="urn:microsoft.com/office/officeart/2005/8/layout/process2"/>
    <dgm:cxn modelId="{176D974D-EF44-4BBE-BAD6-0F651B2DC24E}" type="presParOf" srcId="{C6A78897-7BB3-4483-A594-5C8F69D39F6E}" destId="{272BE18D-7DA1-4EB4-8F18-D698BBDD0C36}" srcOrd="4" destOrd="0" presId="urn:microsoft.com/office/officeart/2005/8/layout/process2"/>
    <dgm:cxn modelId="{DCBB8BE8-EC66-4387-A514-AB45473094F6}" type="presParOf" srcId="{C6A78897-7BB3-4483-A594-5C8F69D39F6E}" destId="{FE0CFC36-5C6A-4D3B-B698-75C1BE8B2E68}" srcOrd="5" destOrd="0" presId="urn:microsoft.com/office/officeart/2005/8/layout/process2"/>
    <dgm:cxn modelId="{7A57687C-F052-4564-A95E-1322FB6D6018}" type="presParOf" srcId="{FE0CFC36-5C6A-4D3B-B698-75C1BE8B2E68}" destId="{4DE9ABB5-637E-4B04-9FF6-F132132350F8}" srcOrd="0" destOrd="0" presId="urn:microsoft.com/office/officeart/2005/8/layout/process2"/>
    <dgm:cxn modelId="{1A13D700-8405-40EE-A267-DB8DBA4D80AC}" type="presParOf" srcId="{C6A78897-7BB3-4483-A594-5C8F69D39F6E}" destId="{D30347BB-EE5D-4E5C-9B4C-778407A82097}" srcOrd="6" destOrd="0" presId="urn:microsoft.com/office/officeart/2005/8/layout/process2"/>
    <dgm:cxn modelId="{403E82D6-8340-4DD6-A853-8D3DCB10AEC8}" type="presParOf" srcId="{C6A78897-7BB3-4483-A594-5C8F69D39F6E}" destId="{AC954F18-C849-4194-A986-3180CAB814CA}" srcOrd="7" destOrd="0" presId="urn:microsoft.com/office/officeart/2005/8/layout/process2"/>
    <dgm:cxn modelId="{F6EB86A8-B3A7-4F79-96E2-1D3F2C867510}" type="presParOf" srcId="{AC954F18-C849-4194-A986-3180CAB814CA}" destId="{DE19346A-16CB-4072-9F30-FB1048B04A4E}" srcOrd="0" destOrd="0" presId="urn:microsoft.com/office/officeart/2005/8/layout/process2"/>
    <dgm:cxn modelId="{BD2FDBF2-80FC-4FF3-BA84-8F443294B69A}" type="presParOf" srcId="{C6A78897-7BB3-4483-A594-5C8F69D39F6E}" destId="{44A9B8FE-DE91-4046-AE9E-C56E565E50F9}" srcOrd="8" destOrd="0" presId="urn:microsoft.com/office/officeart/2005/8/layout/process2"/>
    <dgm:cxn modelId="{D8FE1980-0D78-46E6-A7A9-C826D0189E70}" type="presParOf" srcId="{C6A78897-7BB3-4483-A594-5C8F69D39F6E}" destId="{743C171B-B589-4FFF-BF50-7E7FC442E709}" srcOrd="9" destOrd="0" presId="urn:microsoft.com/office/officeart/2005/8/layout/process2"/>
    <dgm:cxn modelId="{BF0AC92A-32DE-4491-B0F4-1E18E9EE91A3}" type="presParOf" srcId="{743C171B-B589-4FFF-BF50-7E7FC442E709}" destId="{FF142F9D-C5CE-405F-990B-A84370C8725A}" srcOrd="0" destOrd="0" presId="urn:microsoft.com/office/officeart/2005/8/layout/process2"/>
    <dgm:cxn modelId="{81104E51-D2F5-4612-97E8-252B84D4CF4F}" type="presParOf" srcId="{C6A78897-7BB3-4483-A594-5C8F69D39F6E}" destId="{779C06F0-014D-455A-BADE-EE8564DFC8CE}" srcOrd="10" destOrd="0" presId="urn:microsoft.com/office/officeart/2005/8/layout/process2"/>
    <dgm:cxn modelId="{6C343406-3A99-4345-9527-2DC114A350BD}" type="presParOf" srcId="{C6A78897-7BB3-4483-A594-5C8F69D39F6E}" destId="{4C07978D-53CC-4E80-A312-40CD9616D536}" srcOrd="11" destOrd="0" presId="urn:microsoft.com/office/officeart/2005/8/layout/process2"/>
    <dgm:cxn modelId="{EE634792-CDA5-45E1-959E-1980619ABFC7}" type="presParOf" srcId="{4C07978D-53CC-4E80-A312-40CD9616D536}" destId="{346C77A4-1F3A-4BE4-B97C-B5198C2B4B40}" srcOrd="0" destOrd="0" presId="urn:microsoft.com/office/officeart/2005/8/layout/process2"/>
    <dgm:cxn modelId="{C1E4D6F7-C1B7-49CA-9343-5535D70CD660}" type="presParOf" srcId="{C6A78897-7BB3-4483-A594-5C8F69D39F6E}" destId="{09548963-DE35-41B5-B8F0-6CA287D28E98}" srcOrd="1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0DA4FB7-5FCC-4B1B-8EB9-B2E27BEABE5A}" type="doc">
      <dgm:prSet loTypeId="urn:microsoft.com/office/officeart/2005/8/layout/radial6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1DF15A7-17FB-4A7A-9C81-194E9939BE6B}">
      <dgm:prSet phldrT="[نص]" custT="1"/>
      <dgm:spPr/>
      <dgm:t>
        <a:bodyPr/>
        <a:lstStyle/>
        <a:p>
          <a:r>
            <a:rPr lang="ar-SA" sz="2400" b="1" smtClean="0">
              <a:solidFill>
                <a:schemeClr val="tx1"/>
              </a:solidFill>
              <a:cs typeface="AL-Mohanad Black" pitchFamily="2" charset="-78"/>
            </a:rPr>
            <a:t>عوامل التميز </a:t>
          </a:r>
          <a:endParaRPr lang="en-US" sz="2400" b="1" dirty="0">
            <a:solidFill>
              <a:schemeClr val="tx1"/>
            </a:solidFill>
            <a:cs typeface="AL-Mohanad Black" pitchFamily="2" charset="-78"/>
          </a:endParaRPr>
        </a:p>
      </dgm:t>
    </dgm:pt>
    <dgm:pt modelId="{4FF594A3-C5D3-42B2-8A09-857D9E6E6F4F}" type="parTrans" cxnId="{49E95B3D-E7AB-49BC-9233-210BA080CA4D}">
      <dgm:prSet/>
      <dgm:spPr/>
      <dgm:t>
        <a:bodyPr/>
        <a:lstStyle/>
        <a:p>
          <a:endParaRPr lang="en-US" sz="2400" b="1">
            <a:solidFill>
              <a:schemeClr val="tx1"/>
            </a:solidFill>
            <a:cs typeface="AL-Mohanad Black" pitchFamily="2" charset="-78"/>
          </a:endParaRPr>
        </a:p>
      </dgm:t>
    </dgm:pt>
    <dgm:pt modelId="{FFDC8354-F3ED-4D72-BDDA-633AE984C639}" type="sibTrans" cxnId="{49E95B3D-E7AB-49BC-9233-210BA080CA4D}">
      <dgm:prSet/>
      <dgm:spPr/>
      <dgm:t>
        <a:bodyPr/>
        <a:lstStyle/>
        <a:p>
          <a:endParaRPr lang="en-US" sz="2400" b="1">
            <a:solidFill>
              <a:schemeClr val="tx1"/>
            </a:solidFill>
            <a:cs typeface="AL-Mohanad Black" pitchFamily="2" charset="-78"/>
          </a:endParaRPr>
        </a:p>
      </dgm:t>
    </dgm:pt>
    <dgm:pt modelId="{92887B07-135B-4139-9B35-0E95637BF4BB}">
      <dgm:prSet phldrT="[نص]" custT="1"/>
      <dgm:spPr/>
      <dgm:t>
        <a:bodyPr/>
        <a:lstStyle/>
        <a:p>
          <a:r>
            <a:rPr lang="ar-SA" sz="2400" b="1" dirty="0" smtClean="0">
              <a:solidFill>
                <a:schemeClr val="tx1"/>
              </a:solidFill>
              <a:cs typeface="AL-Mohanad Black" pitchFamily="2" charset="-78"/>
            </a:rPr>
            <a:t>(1)</a:t>
          </a:r>
        </a:p>
        <a:p>
          <a:pPr rtl="1"/>
          <a:r>
            <a:rPr lang="ar-SA" sz="2400" b="1" dirty="0" smtClean="0">
              <a:solidFill>
                <a:schemeClr val="tx1"/>
              </a:solidFill>
              <a:cs typeface="AL-Mohanad Black" pitchFamily="2" charset="-78"/>
            </a:rPr>
            <a:t>جودة الكيان</a:t>
          </a:r>
          <a:endParaRPr lang="en-US" sz="2400" b="1" dirty="0">
            <a:solidFill>
              <a:schemeClr val="tx1"/>
            </a:solidFill>
            <a:cs typeface="AL-Mohanad Black" pitchFamily="2" charset="-78"/>
          </a:endParaRPr>
        </a:p>
      </dgm:t>
    </dgm:pt>
    <dgm:pt modelId="{E9D1C4FC-1381-4558-AB95-D43AB6985B9F}" type="parTrans" cxnId="{6ADF193E-EBC0-47EF-B530-41643F3514C7}">
      <dgm:prSet/>
      <dgm:spPr/>
      <dgm:t>
        <a:bodyPr/>
        <a:lstStyle/>
        <a:p>
          <a:endParaRPr lang="en-US" sz="2400" b="1">
            <a:solidFill>
              <a:schemeClr val="tx1"/>
            </a:solidFill>
            <a:cs typeface="AL-Mohanad Black" pitchFamily="2" charset="-78"/>
          </a:endParaRPr>
        </a:p>
      </dgm:t>
    </dgm:pt>
    <dgm:pt modelId="{3509048F-3A5D-44D2-BC6C-9F13DCB7D1C6}" type="sibTrans" cxnId="{6ADF193E-EBC0-47EF-B530-41643F3514C7}">
      <dgm:prSet/>
      <dgm:spPr/>
      <dgm:t>
        <a:bodyPr/>
        <a:lstStyle/>
        <a:p>
          <a:endParaRPr lang="en-US" sz="2400" b="1">
            <a:solidFill>
              <a:schemeClr val="tx1"/>
            </a:solidFill>
            <a:cs typeface="AL-Mohanad Black" pitchFamily="2" charset="-78"/>
          </a:endParaRPr>
        </a:p>
      </dgm:t>
    </dgm:pt>
    <dgm:pt modelId="{A61DC143-332C-4FFC-B99F-AC195C69E500}">
      <dgm:prSet phldrT="[نص]" custT="1"/>
      <dgm:spPr/>
      <dgm:t>
        <a:bodyPr/>
        <a:lstStyle/>
        <a:p>
          <a:r>
            <a:rPr lang="ar-SA" sz="2200" b="1" dirty="0" smtClean="0">
              <a:solidFill>
                <a:schemeClr val="tx1"/>
              </a:solidFill>
              <a:cs typeface="AL-Mohanad Black" pitchFamily="2" charset="-78"/>
            </a:rPr>
            <a:t>المعرفة</a:t>
          </a:r>
          <a:endParaRPr lang="en-US" sz="2400" b="1" dirty="0">
            <a:solidFill>
              <a:schemeClr val="tx1"/>
            </a:solidFill>
            <a:cs typeface="AL-Mohanad Black" pitchFamily="2" charset="-78"/>
          </a:endParaRPr>
        </a:p>
      </dgm:t>
    </dgm:pt>
    <dgm:pt modelId="{BA9717FB-14EB-4CD4-8F79-3FBCECEFD37E}" type="parTrans" cxnId="{D5176B45-BB46-4569-80A7-FCD6508B58D5}">
      <dgm:prSet/>
      <dgm:spPr/>
      <dgm:t>
        <a:bodyPr/>
        <a:lstStyle/>
        <a:p>
          <a:endParaRPr lang="en-US" sz="2400" b="1">
            <a:solidFill>
              <a:schemeClr val="tx1"/>
            </a:solidFill>
            <a:cs typeface="AL-Mohanad Black" pitchFamily="2" charset="-78"/>
          </a:endParaRPr>
        </a:p>
      </dgm:t>
    </dgm:pt>
    <dgm:pt modelId="{241E5234-742E-471A-B443-F552C3C40A16}" type="sibTrans" cxnId="{D5176B45-BB46-4569-80A7-FCD6508B58D5}">
      <dgm:prSet/>
      <dgm:spPr/>
      <dgm:t>
        <a:bodyPr/>
        <a:lstStyle/>
        <a:p>
          <a:endParaRPr lang="en-US" sz="2400" b="1">
            <a:solidFill>
              <a:schemeClr val="tx1"/>
            </a:solidFill>
            <a:cs typeface="AL-Mohanad Black" pitchFamily="2" charset="-78"/>
          </a:endParaRPr>
        </a:p>
      </dgm:t>
    </dgm:pt>
    <dgm:pt modelId="{6353F520-79CB-4006-B514-287B2EAD9717}">
      <dgm:prSet phldrT="[نص]" custT="1"/>
      <dgm:spPr/>
      <dgm:t>
        <a:bodyPr/>
        <a:lstStyle/>
        <a:p>
          <a:r>
            <a:rPr lang="ar-SA" sz="2400" b="1" smtClean="0">
              <a:solidFill>
                <a:schemeClr val="tx1"/>
              </a:solidFill>
              <a:cs typeface="AL-Mohanad Black" pitchFamily="2" charset="-78"/>
            </a:rPr>
            <a:t>الاجتماعات</a:t>
          </a:r>
          <a:endParaRPr lang="en-US" sz="2400" b="1" dirty="0">
            <a:solidFill>
              <a:schemeClr val="tx1"/>
            </a:solidFill>
            <a:cs typeface="AL-Mohanad Black" pitchFamily="2" charset="-78"/>
          </a:endParaRPr>
        </a:p>
      </dgm:t>
    </dgm:pt>
    <dgm:pt modelId="{790A75E7-DE90-4306-A2D0-2D0426793373}" type="parTrans" cxnId="{EDBD6187-9653-442B-ACF5-29CE5FF498C8}">
      <dgm:prSet/>
      <dgm:spPr/>
      <dgm:t>
        <a:bodyPr/>
        <a:lstStyle/>
        <a:p>
          <a:endParaRPr lang="en-US" sz="2400" b="1">
            <a:solidFill>
              <a:schemeClr val="tx1"/>
            </a:solidFill>
            <a:cs typeface="AL-Mohanad Black" pitchFamily="2" charset="-78"/>
          </a:endParaRPr>
        </a:p>
      </dgm:t>
    </dgm:pt>
    <dgm:pt modelId="{0493DCD9-79A5-410B-B823-A1041C61B36A}" type="sibTrans" cxnId="{EDBD6187-9653-442B-ACF5-29CE5FF498C8}">
      <dgm:prSet/>
      <dgm:spPr/>
      <dgm:t>
        <a:bodyPr/>
        <a:lstStyle/>
        <a:p>
          <a:endParaRPr lang="en-US" sz="2400" b="1">
            <a:solidFill>
              <a:schemeClr val="tx1"/>
            </a:solidFill>
            <a:cs typeface="AL-Mohanad Black" pitchFamily="2" charset="-78"/>
          </a:endParaRPr>
        </a:p>
      </dgm:t>
    </dgm:pt>
    <dgm:pt modelId="{4F9853D8-2CA1-404C-8AF8-6E220B3D7BEE}">
      <dgm:prSet phldrT="[نص]" custT="1"/>
      <dgm:spPr/>
      <dgm:t>
        <a:bodyPr/>
        <a:lstStyle/>
        <a:p>
          <a:r>
            <a:rPr lang="ar-SA" sz="2000" b="1" dirty="0" smtClean="0">
              <a:solidFill>
                <a:schemeClr val="tx1"/>
              </a:solidFill>
              <a:cs typeface="AL-Mohanad Black" pitchFamily="2" charset="-78"/>
            </a:rPr>
            <a:t>التشخيص</a:t>
          </a:r>
          <a:endParaRPr lang="en-US" sz="2000" b="1" dirty="0">
            <a:solidFill>
              <a:schemeClr val="tx1"/>
            </a:solidFill>
            <a:cs typeface="AL-Mohanad Black" pitchFamily="2" charset="-78"/>
          </a:endParaRPr>
        </a:p>
      </dgm:t>
    </dgm:pt>
    <dgm:pt modelId="{BED578CC-FF85-4E98-ADAA-F825310537D0}" type="parTrans" cxnId="{B6DAD126-C763-404D-936D-8329B25B6401}">
      <dgm:prSet/>
      <dgm:spPr/>
      <dgm:t>
        <a:bodyPr/>
        <a:lstStyle/>
        <a:p>
          <a:endParaRPr lang="en-US" sz="2400" b="1">
            <a:solidFill>
              <a:schemeClr val="tx1"/>
            </a:solidFill>
            <a:cs typeface="AL-Mohanad Black" pitchFamily="2" charset="-78"/>
          </a:endParaRPr>
        </a:p>
      </dgm:t>
    </dgm:pt>
    <dgm:pt modelId="{7F39DFBF-5475-4F3F-A964-761209A132C9}" type="sibTrans" cxnId="{B6DAD126-C763-404D-936D-8329B25B6401}">
      <dgm:prSet/>
      <dgm:spPr/>
      <dgm:t>
        <a:bodyPr/>
        <a:lstStyle/>
        <a:p>
          <a:endParaRPr lang="en-US" sz="2400" b="1">
            <a:solidFill>
              <a:schemeClr val="tx1"/>
            </a:solidFill>
            <a:cs typeface="AL-Mohanad Black" pitchFamily="2" charset="-78"/>
          </a:endParaRPr>
        </a:p>
      </dgm:t>
    </dgm:pt>
    <dgm:pt modelId="{1A6C4571-41DD-4ED6-9FFD-40A272B7EA1F}" type="pres">
      <dgm:prSet presAssocID="{90DA4FB7-5FCC-4B1B-8EB9-B2E27BEABE5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2735038-FF26-4D0A-8843-97BD0044DBDA}" type="pres">
      <dgm:prSet presAssocID="{61DF15A7-17FB-4A7A-9C81-194E9939BE6B}" presName="centerShape" presStyleLbl="node0" presStyleIdx="0" presStyleCnt="1"/>
      <dgm:spPr/>
      <dgm:t>
        <a:bodyPr/>
        <a:lstStyle/>
        <a:p>
          <a:endParaRPr lang="en-US"/>
        </a:p>
      </dgm:t>
    </dgm:pt>
    <dgm:pt modelId="{FBC47DFA-3229-4DCD-B392-995C8FECDBF6}" type="pres">
      <dgm:prSet presAssocID="{92887B07-135B-4139-9B35-0E95637BF4B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E37F2C-7644-409D-900D-4D37AC9A9A42}" type="pres">
      <dgm:prSet presAssocID="{92887B07-135B-4139-9B35-0E95637BF4BB}" presName="dummy" presStyleCnt="0"/>
      <dgm:spPr/>
      <dgm:t>
        <a:bodyPr/>
        <a:lstStyle/>
        <a:p>
          <a:endParaRPr lang="en-US"/>
        </a:p>
      </dgm:t>
    </dgm:pt>
    <dgm:pt modelId="{30D3FCCD-D247-4BF2-A21F-1821FDE96F72}" type="pres">
      <dgm:prSet presAssocID="{3509048F-3A5D-44D2-BC6C-9F13DCB7D1C6}" presName="sibTrans" presStyleLbl="sibTrans2D1" presStyleIdx="0" presStyleCnt="4"/>
      <dgm:spPr/>
      <dgm:t>
        <a:bodyPr/>
        <a:lstStyle/>
        <a:p>
          <a:endParaRPr lang="en-US"/>
        </a:p>
      </dgm:t>
    </dgm:pt>
    <dgm:pt modelId="{80370DD2-BAFD-4B42-AEB7-A74115A12F27}" type="pres">
      <dgm:prSet presAssocID="{A61DC143-332C-4FFC-B99F-AC195C69E50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74E620-ECBB-4B03-AE0C-6AC92DDECF64}" type="pres">
      <dgm:prSet presAssocID="{A61DC143-332C-4FFC-B99F-AC195C69E500}" presName="dummy" presStyleCnt="0"/>
      <dgm:spPr/>
      <dgm:t>
        <a:bodyPr/>
        <a:lstStyle/>
        <a:p>
          <a:endParaRPr lang="en-US"/>
        </a:p>
      </dgm:t>
    </dgm:pt>
    <dgm:pt modelId="{AE21C1FB-81A8-4EA3-BEA4-275C94AC1A3B}" type="pres">
      <dgm:prSet presAssocID="{241E5234-742E-471A-B443-F552C3C40A16}" presName="sibTrans" presStyleLbl="sibTrans2D1" presStyleIdx="1" presStyleCnt="4"/>
      <dgm:spPr/>
      <dgm:t>
        <a:bodyPr/>
        <a:lstStyle/>
        <a:p>
          <a:endParaRPr lang="en-US"/>
        </a:p>
      </dgm:t>
    </dgm:pt>
    <dgm:pt modelId="{3147B4D2-6A34-48FD-9B31-187D9CF42C89}" type="pres">
      <dgm:prSet presAssocID="{6353F520-79CB-4006-B514-287B2EAD9717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966D17-BF83-4654-8E43-4D85AC435C5B}" type="pres">
      <dgm:prSet presAssocID="{6353F520-79CB-4006-B514-287B2EAD9717}" presName="dummy" presStyleCnt="0"/>
      <dgm:spPr/>
      <dgm:t>
        <a:bodyPr/>
        <a:lstStyle/>
        <a:p>
          <a:endParaRPr lang="en-US"/>
        </a:p>
      </dgm:t>
    </dgm:pt>
    <dgm:pt modelId="{D1B70ED9-E3D5-4FFA-9482-4B7A0568B308}" type="pres">
      <dgm:prSet presAssocID="{0493DCD9-79A5-410B-B823-A1041C61B36A}" presName="sibTrans" presStyleLbl="sibTrans2D1" presStyleIdx="2" presStyleCnt="4"/>
      <dgm:spPr/>
      <dgm:t>
        <a:bodyPr/>
        <a:lstStyle/>
        <a:p>
          <a:endParaRPr lang="en-US"/>
        </a:p>
      </dgm:t>
    </dgm:pt>
    <dgm:pt modelId="{6A45FCA7-6218-49BE-B27A-3FDF55840E79}" type="pres">
      <dgm:prSet presAssocID="{4F9853D8-2CA1-404C-8AF8-6E220B3D7BE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CD8FE2-D340-44B8-8878-DFF7F2AF8695}" type="pres">
      <dgm:prSet presAssocID="{4F9853D8-2CA1-404C-8AF8-6E220B3D7BEE}" presName="dummy" presStyleCnt="0"/>
      <dgm:spPr/>
      <dgm:t>
        <a:bodyPr/>
        <a:lstStyle/>
        <a:p>
          <a:endParaRPr lang="en-US"/>
        </a:p>
      </dgm:t>
    </dgm:pt>
    <dgm:pt modelId="{9D0AD5FB-CAE2-439F-B6DE-A8A1EC6C7D78}" type="pres">
      <dgm:prSet presAssocID="{7F39DFBF-5475-4F3F-A964-761209A132C9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08E2F72B-DD7B-4140-A6B7-EA2F20AF0525}" type="presOf" srcId="{4F9853D8-2CA1-404C-8AF8-6E220B3D7BEE}" destId="{6A45FCA7-6218-49BE-B27A-3FDF55840E79}" srcOrd="0" destOrd="0" presId="urn:microsoft.com/office/officeart/2005/8/layout/radial6"/>
    <dgm:cxn modelId="{EDBD6187-9653-442B-ACF5-29CE5FF498C8}" srcId="{61DF15A7-17FB-4A7A-9C81-194E9939BE6B}" destId="{6353F520-79CB-4006-B514-287B2EAD9717}" srcOrd="2" destOrd="0" parTransId="{790A75E7-DE90-4306-A2D0-2D0426793373}" sibTransId="{0493DCD9-79A5-410B-B823-A1041C61B36A}"/>
    <dgm:cxn modelId="{D5176B45-BB46-4569-80A7-FCD6508B58D5}" srcId="{61DF15A7-17FB-4A7A-9C81-194E9939BE6B}" destId="{A61DC143-332C-4FFC-B99F-AC195C69E500}" srcOrd="1" destOrd="0" parTransId="{BA9717FB-14EB-4CD4-8F79-3FBCECEFD37E}" sibTransId="{241E5234-742E-471A-B443-F552C3C40A16}"/>
    <dgm:cxn modelId="{0C2F24CB-33A6-45E8-A17E-63449AF2481E}" type="presOf" srcId="{0493DCD9-79A5-410B-B823-A1041C61B36A}" destId="{D1B70ED9-E3D5-4FFA-9482-4B7A0568B308}" srcOrd="0" destOrd="0" presId="urn:microsoft.com/office/officeart/2005/8/layout/radial6"/>
    <dgm:cxn modelId="{7A275791-F59A-4908-88B6-159B9F8C5CDF}" type="presOf" srcId="{241E5234-742E-471A-B443-F552C3C40A16}" destId="{AE21C1FB-81A8-4EA3-BEA4-275C94AC1A3B}" srcOrd="0" destOrd="0" presId="urn:microsoft.com/office/officeart/2005/8/layout/radial6"/>
    <dgm:cxn modelId="{49E95B3D-E7AB-49BC-9233-210BA080CA4D}" srcId="{90DA4FB7-5FCC-4B1B-8EB9-B2E27BEABE5A}" destId="{61DF15A7-17FB-4A7A-9C81-194E9939BE6B}" srcOrd="0" destOrd="0" parTransId="{4FF594A3-C5D3-42B2-8A09-857D9E6E6F4F}" sibTransId="{FFDC8354-F3ED-4D72-BDDA-633AE984C639}"/>
    <dgm:cxn modelId="{6ADF193E-EBC0-47EF-B530-41643F3514C7}" srcId="{61DF15A7-17FB-4A7A-9C81-194E9939BE6B}" destId="{92887B07-135B-4139-9B35-0E95637BF4BB}" srcOrd="0" destOrd="0" parTransId="{E9D1C4FC-1381-4558-AB95-D43AB6985B9F}" sibTransId="{3509048F-3A5D-44D2-BC6C-9F13DCB7D1C6}"/>
    <dgm:cxn modelId="{E62DF7C1-1E82-461D-831A-FCF0F932B52C}" type="presOf" srcId="{92887B07-135B-4139-9B35-0E95637BF4BB}" destId="{FBC47DFA-3229-4DCD-B392-995C8FECDBF6}" srcOrd="0" destOrd="0" presId="urn:microsoft.com/office/officeart/2005/8/layout/radial6"/>
    <dgm:cxn modelId="{E205EBAD-F520-4FEC-BF30-AF8300BDDD3B}" type="presOf" srcId="{90DA4FB7-5FCC-4B1B-8EB9-B2E27BEABE5A}" destId="{1A6C4571-41DD-4ED6-9FFD-40A272B7EA1F}" srcOrd="0" destOrd="0" presId="urn:microsoft.com/office/officeart/2005/8/layout/radial6"/>
    <dgm:cxn modelId="{B6DAD126-C763-404D-936D-8329B25B6401}" srcId="{61DF15A7-17FB-4A7A-9C81-194E9939BE6B}" destId="{4F9853D8-2CA1-404C-8AF8-6E220B3D7BEE}" srcOrd="3" destOrd="0" parTransId="{BED578CC-FF85-4E98-ADAA-F825310537D0}" sibTransId="{7F39DFBF-5475-4F3F-A964-761209A132C9}"/>
    <dgm:cxn modelId="{76D83684-2857-4B0E-8B47-23654BD330A9}" type="presOf" srcId="{A61DC143-332C-4FFC-B99F-AC195C69E500}" destId="{80370DD2-BAFD-4B42-AEB7-A74115A12F27}" srcOrd="0" destOrd="0" presId="urn:microsoft.com/office/officeart/2005/8/layout/radial6"/>
    <dgm:cxn modelId="{6133BDFD-1ABF-4CDC-9825-33F6FFCC750A}" type="presOf" srcId="{6353F520-79CB-4006-B514-287B2EAD9717}" destId="{3147B4D2-6A34-48FD-9B31-187D9CF42C89}" srcOrd="0" destOrd="0" presId="urn:microsoft.com/office/officeart/2005/8/layout/radial6"/>
    <dgm:cxn modelId="{DBF1B66F-CED8-4292-84DF-5AE4AC90C9C0}" type="presOf" srcId="{3509048F-3A5D-44D2-BC6C-9F13DCB7D1C6}" destId="{30D3FCCD-D247-4BF2-A21F-1821FDE96F72}" srcOrd="0" destOrd="0" presId="urn:microsoft.com/office/officeart/2005/8/layout/radial6"/>
    <dgm:cxn modelId="{7C6DF35B-927F-4D58-BE1D-7901CECAC9F3}" type="presOf" srcId="{61DF15A7-17FB-4A7A-9C81-194E9939BE6B}" destId="{E2735038-FF26-4D0A-8843-97BD0044DBDA}" srcOrd="0" destOrd="0" presId="urn:microsoft.com/office/officeart/2005/8/layout/radial6"/>
    <dgm:cxn modelId="{92AFC3A7-0A4D-41BA-A1EA-29987C974980}" type="presOf" srcId="{7F39DFBF-5475-4F3F-A964-761209A132C9}" destId="{9D0AD5FB-CAE2-439F-B6DE-A8A1EC6C7D78}" srcOrd="0" destOrd="0" presId="urn:microsoft.com/office/officeart/2005/8/layout/radial6"/>
    <dgm:cxn modelId="{0ADF5766-9C3B-42EA-ACF4-5F92B64CF503}" type="presParOf" srcId="{1A6C4571-41DD-4ED6-9FFD-40A272B7EA1F}" destId="{E2735038-FF26-4D0A-8843-97BD0044DBDA}" srcOrd="0" destOrd="0" presId="urn:microsoft.com/office/officeart/2005/8/layout/radial6"/>
    <dgm:cxn modelId="{4D1A1B42-3C13-4F3A-BCDA-D6FA1069E83A}" type="presParOf" srcId="{1A6C4571-41DD-4ED6-9FFD-40A272B7EA1F}" destId="{FBC47DFA-3229-4DCD-B392-995C8FECDBF6}" srcOrd="1" destOrd="0" presId="urn:microsoft.com/office/officeart/2005/8/layout/radial6"/>
    <dgm:cxn modelId="{91500DA4-74D6-46F1-8DFD-6294811657AE}" type="presParOf" srcId="{1A6C4571-41DD-4ED6-9FFD-40A272B7EA1F}" destId="{B1E37F2C-7644-409D-900D-4D37AC9A9A42}" srcOrd="2" destOrd="0" presId="urn:microsoft.com/office/officeart/2005/8/layout/radial6"/>
    <dgm:cxn modelId="{7A6A9012-9F65-4943-92DF-7D8523771F6E}" type="presParOf" srcId="{1A6C4571-41DD-4ED6-9FFD-40A272B7EA1F}" destId="{30D3FCCD-D247-4BF2-A21F-1821FDE96F72}" srcOrd="3" destOrd="0" presId="urn:microsoft.com/office/officeart/2005/8/layout/radial6"/>
    <dgm:cxn modelId="{45378DB1-D523-423D-8A66-901391A3A79B}" type="presParOf" srcId="{1A6C4571-41DD-4ED6-9FFD-40A272B7EA1F}" destId="{80370DD2-BAFD-4B42-AEB7-A74115A12F27}" srcOrd="4" destOrd="0" presId="urn:microsoft.com/office/officeart/2005/8/layout/radial6"/>
    <dgm:cxn modelId="{410D6366-4914-45D7-AE49-F29E21DD5978}" type="presParOf" srcId="{1A6C4571-41DD-4ED6-9FFD-40A272B7EA1F}" destId="{CA74E620-ECBB-4B03-AE0C-6AC92DDECF64}" srcOrd="5" destOrd="0" presId="urn:microsoft.com/office/officeart/2005/8/layout/radial6"/>
    <dgm:cxn modelId="{1FE3A208-0454-4745-A348-12D658EDC925}" type="presParOf" srcId="{1A6C4571-41DD-4ED6-9FFD-40A272B7EA1F}" destId="{AE21C1FB-81A8-4EA3-BEA4-275C94AC1A3B}" srcOrd="6" destOrd="0" presId="urn:microsoft.com/office/officeart/2005/8/layout/radial6"/>
    <dgm:cxn modelId="{5424F2D9-8930-4025-935F-DC3EE7D2EDC6}" type="presParOf" srcId="{1A6C4571-41DD-4ED6-9FFD-40A272B7EA1F}" destId="{3147B4D2-6A34-48FD-9B31-187D9CF42C89}" srcOrd="7" destOrd="0" presId="urn:microsoft.com/office/officeart/2005/8/layout/radial6"/>
    <dgm:cxn modelId="{DF97D229-A9AD-4C4C-B250-02AC489DA99E}" type="presParOf" srcId="{1A6C4571-41DD-4ED6-9FFD-40A272B7EA1F}" destId="{73966D17-BF83-4654-8E43-4D85AC435C5B}" srcOrd="8" destOrd="0" presId="urn:microsoft.com/office/officeart/2005/8/layout/radial6"/>
    <dgm:cxn modelId="{D88CAE0D-4782-481A-9EC3-4EC120E9BBCB}" type="presParOf" srcId="{1A6C4571-41DD-4ED6-9FFD-40A272B7EA1F}" destId="{D1B70ED9-E3D5-4FFA-9482-4B7A0568B308}" srcOrd="9" destOrd="0" presId="urn:microsoft.com/office/officeart/2005/8/layout/radial6"/>
    <dgm:cxn modelId="{8AB0B2DC-DED8-4F76-9533-38D11BD158A8}" type="presParOf" srcId="{1A6C4571-41DD-4ED6-9FFD-40A272B7EA1F}" destId="{6A45FCA7-6218-49BE-B27A-3FDF55840E79}" srcOrd="10" destOrd="0" presId="urn:microsoft.com/office/officeart/2005/8/layout/radial6"/>
    <dgm:cxn modelId="{8BE7C1E0-A478-4385-8740-47BA6D6DA7B4}" type="presParOf" srcId="{1A6C4571-41DD-4ED6-9FFD-40A272B7EA1F}" destId="{ACCD8FE2-D340-44B8-8878-DFF7F2AF8695}" srcOrd="11" destOrd="0" presId="urn:microsoft.com/office/officeart/2005/8/layout/radial6"/>
    <dgm:cxn modelId="{22244017-03C7-4085-8761-993CADC22DAC}" type="presParOf" srcId="{1A6C4571-41DD-4ED6-9FFD-40A272B7EA1F}" destId="{9D0AD5FB-CAE2-439F-B6DE-A8A1EC6C7D78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90DA4FB7-5FCC-4B1B-8EB9-B2E27BEABE5A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1DF15A7-17FB-4A7A-9C81-194E9939BE6B}">
      <dgm:prSet phldrT="[نص]" custT="1"/>
      <dgm:spPr/>
      <dgm:t>
        <a:bodyPr/>
        <a:lstStyle/>
        <a:p>
          <a:r>
            <a:rPr lang="ar-SA" sz="1800" b="1" baseline="0" dirty="0" smtClean="0">
              <a:solidFill>
                <a:schemeClr val="tx1"/>
              </a:solidFill>
              <a:cs typeface="AL-Mohanad Black" pitchFamily="2" charset="-78"/>
            </a:rPr>
            <a:t>عوامل التميز </a:t>
          </a:r>
          <a:endParaRPr lang="en-US" sz="1800" b="1" baseline="0" dirty="0">
            <a:solidFill>
              <a:schemeClr val="tx1"/>
            </a:solidFill>
            <a:cs typeface="AL-Mohanad Black" pitchFamily="2" charset="-78"/>
          </a:endParaRPr>
        </a:p>
      </dgm:t>
    </dgm:pt>
    <dgm:pt modelId="{4FF594A3-C5D3-42B2-8A09-857D9E6E6F4F}" type="parTrans" cxnId="{49E95B3D-E7AB-49BC-9233-210BA080CA4D}">
      <dgm:prSet/>
      <dgm:spPr/>
      <dgm:t>
        <a:bodyPr/>
        <a:lstStyle/>
        <a:p>
          <a:endParaRPr lang="en-US" sz="1800" b="1">
            <a:cs typeface="AL-Mohanad Black" pitchFamily="2" charset="-78"/>
          </a:endParaRPr>
        </a:p>
      </dgm:t>
    </dgm:pt>
    <dgm:pt modelId="{FFDC8354-F3ED-4D72-BDDA-633AE984C639}" type="sibTrans" cxnId="{49E95B3D-E7AB-49BC-9233-210BA080CA4D}">
      <dgm:prSet/>
      <dgm:spPr/>
      <dgm:t>
        <a:bodyPr/>
        <a:lstStyle/>
        <a:p>
          <a:endParaRPr lang="en-US" sz="1800" b="1">
            <a:cs typeface="AL-Mohanad Black" pitchFamily="2" charset="-78"/>
          </a:endParaRPr>
        </a:p>
      </dgm:t>
    </dgm:pt>
    <dgm:pt modelId="{92887B07-135B-4139-9B35-0E95637BF4BB}">
      <dgm:prSet phldrT="[نص]" custT="1"/>
      <dgm:spPr/>
      <dgm:t>
        <a:bodyPr/>
        <a:lstStyle/>
        <a:p>
          <a:r>
            <a:rPr lang="ar-SA" sz="1800" b="1" baseline="0" dirty="0" smtClean="0">
              <a:solidFill>
                <a:schemeClr val="tx1"/>
              </a:solidFill>
              <a:cs typeface="AL-Mohanad Black" pitchFamily="2" charset="-78"/>
            </a:rPr>
            <a:t>الأعضاء </a:t>
          </a:r>
          <a:endParaRPr lang="en-US" sz="1800" b="1" baseline="0" dirty="0">
            <a:solidFill>
              <a:schemeClr val="tx1"/>
            </a:solidFill>
            <a:cs typeface="AL-Mohanad Black" pitchFamily="2" charset="-78"/>
          </a:endParaRPr>
        </a:p>
      </dgm:t>
    </dgm:pt>
    <dgm:pt modelId="{E9D1C4FC-1381-4558-AB95-D43AB6985B9F}" type="parTrans" cxnId="{6ADF193E-EBC0-47EF-B530-41643F3514C7}">
      <dgm:prSet/>
      <dgm:spPr/>
      <dgm:t>
        <a:bodyPr/>
        <a:lstStyle/>
        <a:p>
          <a:endParaRPr lang="en-US" sz="1800" b="1">
            <a:cs typeface="AL-Mohanad Black" pitchFamily="2" charset="-78"/>
          </a:endParaRPr>
        </a:p>
      </dgm:t>
    </dgm:pt>
    <dgm:pt modelId="{3509048F-3A5D-44D2-BC6C-9F13DCB7D1C6}" type="sibTrans" cxnId="{6ADF193E-EBC0-47EF-B530-41643F3514C7}">
      <dgm:prSet/>
      <dgm:spPr/>
      <dgm:t>
        <a:bodyPr/>
        <a:lstStyle/>
        <a:p>
          <a:endParaRPr lang="en-US" sz="1800" b="1">
            <a:cs typeface="AL-Mohanad Black" pitchFamily="2" charset="-78"/>
          </a:endParaRPr>
        </a:p>
      </dgm:t>
    </dgm:pt>
    <dgm:pt modelId="{A61DC143-332C-4FFC-B99F-AC195C69E500}">
      <dgm:prSet phldrT="[نص]" custT="1"/>
      <dgm:spPr/>
      <dgm:t>
        <a:bodyPr/>
        <a:lstStyle/>
        <a:p>
          <a:r>
            <a:rPr lang="ar-SA" sz="1800" b="1" baseline="0" dirty="0" smtClean="0">
              <a:solidFill>
                <a:schemeClr val="tx1"/>
              </a:solidFill>
              <a:cs typeface="AL-Mohanad Black" pitchFamily="2" charset="-78"/>
            </a:rPr>
            <a:t>المسؤوليات </a:t>
          </a:r>
          <a:endParaRPr lang="en-US" sz="1800" b="1" baseline="0" dirty="0">
            <a:solidFill>
              <a:schemeClr val="tx1"/>
            </a:solidFill>
            <a:cs typeface="AL-Mohanad Black" pitchFamily="2" charset="-78"/>
          </a:endParaRPr>
        </a:p>
      </dgm:t>
    </dgm:pt>
    <dgm:pt modelId="{BA9717FB-14EB-4CD4-8F79-3FBCECEFD37E}" type="parTrans" cxnId="{D5176B45-BB46-4569-80A7-FCD6508B58D5}">
      <dgm:prSet/>
      <dgm:spPr/>
      <dgm:t>
        <a:bodyPr/>
        <a:lstStyle/>
        <a:p>
          <a:endParaRPr lang="en-US" sz="1800" b="1">
            <a:cs typeface="AL-Mohanad Black" pitchFamily="2" charset="-78"/>
          </a:endParaRPr>
        </a:p>
      </dgm:t>
    </dgm:pt>
    <dgm:pt modelId="{241E5234-742E-471A-B443-F552C3C40A16}" type="sibTrans" cxnId="{D5176B45-BB46-4569-80A7-FCD6508B58D5}">
      <dgm:prSet/>
      <dgm:spPr/>
      <dgm:t>
        <a:bodyPr/>
        <a:lstStyle/>
        <a:p>
          <a:endParaRPr lang="en-US" sz="1800" b="1">
            <a:cs typeface="AL-Mohanad Black" pitchFamily="2" charset="-78"/>
          </a:endParaRPr>
        </a:p>
      </dgm:t>
    </dgm:pt>
    <dgm:pt modelId="{6353F520-79CB-4006-B514-287B2EAD9717}">
      <dgm:prSet phldrT="[نص]" custT="1"/>
      <dgm:spPr/>
      <dgm:t>
        <a:bodyPr/>
        <a:lstStyle/>
        <a:p>
          <a:r>
            <a:rPr lang="ar-SA" sz="1800" b="1" baseline="0" dirty="0" smtClean="0">
              <a:solidFill>
                <a:schemeClr val="tx1"/>
              </a:solidFill>
              <a:cs typeface="AL-Mohanad Black" pitchFamily="2" charset="-78"/>
            </a:rPr>
            <a:t>الاجتماعات</a:t>
          </a:r>
          <a:endParaRPr lang="en-US" sz="1800" b="1" baseline="0" dirty="0">
            <a:solidFill>
              <a:schemeClr val="tx1"/>
            </a:solidFill>
            <a:cs typeface="AL-Mohanad Black" pitchFamily="2" charset="-78"/>
          </a:endParaRPr>
        </a:p>
      </dgm:t>
    </dgm:pt>
    <dgm:pt modelId="{790A75E7-DE90-4306-A2D0-2D0426793373}" type="parTrans" cxnId="{EDBD6187-9653-442B-ACF5-29CE5FF498C8}">
      <dgm:prSet/>
      <dgm:spPr/>
      <dgm:t>
        <a:bodyPr/>
        <a:lstStyle/>
        <a:p>
          <a:endParaRPr lang="en-US" sz="1800" b="1">
            <a:cs typeface="AL-Mohanad Black" pitchFamily="2" charset="-78"/>
          </a:endParaRPr>
        </a:p>
      </dgm:t>
    </dgm:pt>
    <dgm:pt modelId="{0493DCD9-79A5-410B-B823-A1041C61B36A}" type="sibTrans" cxnId="{EDBD6187-9653-442B-ACF5-29CE5FF498C8}">
      <dgm:prSet/>
      <dgm:spPr/>
      <dgm:t>
        <a:bodyPr/>
        <a:lstStyle/>
        <a:p>
          <a:endParaRPr lang="en-US" sz="1800" b="1">
            <a:cs typeface="AL-Mohanad Black" pitchFamily="2" charset="-78"/>
          </a:endParaRPr>
        </a:p>
      </dgm:t>
    </dgm:pt>
    <dgm:pt modelId="{4F9853D8-2CA1-404C-8AF8-6E220B3D7BEE}">
      <dgm:prSet phldrT="[نص]" custT="1"/>
      <dgm:spPr/>
      <dgm:t>
        <a:bodyPr/>
        <a:lstStyle/>
        <a:p>
          <a:r>
            <a:rPr lang="ar-SA" sz="1800" b="1" baseline="0" dirty="0" smtClean="0">
              <a:solidFill>
                <a:schemeClr val="tx1"/>
              </a:solidFill>
              <a:cs typeface="AL-Mohanad Black" pitchFamily="2" charset="-78"/>
            </a:rPr>
            <a:t>تشخيص الواقع</a:t>
          </a:r>
          <a:endParaRPr lang="en-US" sz="1800" b="1" baseline="0" dirty="0">
            <a:solidFill>
              <a:schemeClr val="tx1"/>
            </a:solidFill>
            <a:cs typeface="AL-Mohanad Black" pitchFamily="2" charset="-78"/>
          </a:endParaRPr>
        </a:p>
      </dgm:t>
    </dgm:pt>
    <dgm:pt modelId="{BED578CC-FF85-4E98-ADAA-F825310537D0}" type="parTrans" cxnId="{B6DAD126-C763-404D-936D-8329B25B6401}">
      <dgm:prSet/>
      <dgm:spPr/>
      <dgm:t>
        <a:bodyPr/>
        <a:lstStyle/>
        <a:p>
          <a:endParaRPr lang="en-US" sz="1800" b="1">
            <a:cs typeface="AL-Mohanad Black" pitchFamily="2" charset="-78"/>
          </a:endParaRPr>
        </a:p>
      </dgm:t>
    </dgm:pt>
    <dgm:pt modelId="{7F39DFBF-5475-4F3F-A964-761209A132C9}" type="sibTrans" cxnId="{B6DAD126-C763-404D-936D-8329B25B6401}">
      <dgm:prSet/>
      <dgm:spPr/>
      <dgm:t>
        <a:bodyPr/>
        <a:lstStyle/>
        <a:p>
          <a:endParaRPr lang="en-US" sz="1800" b="1">
            <a:cs typeface="AL-Mohanad Black" pitchFamily="2" charset="-78"/>
          </a:endParaRPr>
        </a:p>
      </dgm:t>
    </dgm:pt>
    <dgm:pt modelId="{1A6C4571-41DD-4ED6-9FFD-40A272B7EA1F}" type="pres">
      <dgm:prSet presAssocID="{90DA4FB7-5FCC-4B1B-8EB9-B2E27BEABE5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2735038-FF26-4D0A-8843-97BD0044DBDA}" type="pres">
      <dgm:prSet presAssocID="{61DF15A7-17FB-4A7A-9C81-194E9939BE6B}" presName="centerShape" presStyleLbl="node0" presStyleIdx="0" presStyleCnt="1"/>
      <dgm:spPr/>
      <dgm:t>
        <a:bodyPr/>
        <a:lstStyle/>
        <a:p>
          <a:endParaRPr lang="en-US"/>
        </a:p>
      </dgm:t>
    </dgm:pt>
    <dgm:pt modelId="{FBC47DFA-3229-4DCD-B392-995C8FECDBF6}" type="pres">
      <dgm:prSet presAssocID="{92887B07-135B-4139-9B35-0E95637BF4B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E37F2C-7644-409D-900D-4D37AC9A9A42}" type="pres">
      <dgm:prSet presAssocID="{92887B07-135B-4139-9B35-0E95637BF4BB}" presName="dummy" presStyleCnt="0"/>
      <dgm:spPr/>
    </dgm:pt>
    <dgm:pt modelId="{30D3FCCD-D247-4BF2-A21F-1821FDE96F72}" type="pres">
      <dgm:prSet presAssocID="{3509048F-3A5D-44D2-BC6C-9F13DCB7D1C6}" presName="sibTrans" presStyleLbl="sibTrans2D1" presStyleIdx="0" presStyleCnt="4"/>
      <dgm:spPr/>
      <dgm:t>
        <a:bodyPr/>
        <a:lstStyle/>
        <a:p>
          <a:endParaRPr lang="en-US"/>
        </a:p>
      </dgm:t>
    </dgm:pt>
    <dgm:pt modelId="{80370DD2-BAFD-4B42-AEB7-A74115A12F27}" type="pres">
      <dgm:prSet presAssocID="{A61DC143-332C-4FFC-B99F-AC195C69E50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74E620-ECBB-4B03-AE0C-6AC92DDECF64}" type="pres">
      <dgm:prSet presAssocID="{A61DC143-332C-4FFC-B99F-AC195C69E500}" presName="dummy" presStyleCnt="0"/>
      <dgm:spPr/>
    </dgm:pt>
    <dgm:pt modelId="{AE21C1FB-81A8-4EA3-BEA4-275C94AC1A3B}" type="pres">
      <dgm:prSet presAssocID="{241E5234-742E-471A-B443-F552C3C40A16}" presName="sibTrans" presStyleLbl="sibTrans2D1" presStyleIdx="1" presStyleCnt="4"/>
      <dgm:spPr/>
      <dgm:t>
        <a:bodyPr/>
        <a:lstStyle/>
        <a:p>
          <a:endParaRPr lang="en-US"/>
        </a:p>
      </dgm:t>
    </dgm:pt>
    <dgm:pt modelId="{3147B4D2-6A34-48FD-9B31-187D9CF42C89}" type="pres">
      <dgm:prSet presAssocID="{6353F520-79CB-4006-B514-287B2EAD9717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966D17-BF83-4654-8E43-4D85AC435C5B}" type="pres">
      <dgm:prSet presAssocID="{6353F520-79CB-4006-B514-287B2EAD9717}" presName="dummy" presStyleCnt="0"/>
      <dgm:spPr/>
    </dgm:pt>
    <dgm:pt modelId="{D1B70ED9-E3D5-4FFA-9482-4B7A0568B308}" type="pres">
      <dgm:prSet presAssocID="{0493DCD9-79A5-410B-B823-A1041C61B36A}" presName="sibTrans" presStyleLbl="sibTrans2D1" presStyleIdx="2" presStyleCnt="4"/>
      <dgm:spPr/>
      <dgm:t>
        <a:bodyPr/>
        <a:lstStyle/>
        <a:p>
          <a:endParaRPr lang="en-US"/>
        </a:p>
      </dgm:t>
    </dgm:pt>
    <dgm:pt modelId="{6A45FCA7-6218-49BE-B27A-3FDF55840E79}" type="pres">
      <dgm:prSet presAssocID="{4F9853D8-2CA1-404C-8AF8-6E220B3D7BE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CD8FE2-D340-44B8-8878-DFF7F2AF8695}" type="pres">
      <dgm:prSet presAssocID="{4F9853D8-2CA1-404C-8AF8-6E220B3D7BEE}" presName="dummy" presStyleCnt="0"/>
      <dgm:spPr/>
    </dgm:pt>
    <dgm:pt modelId="{9D0AD5FB-CAE2-439F-B6DE-A8A1EC6C7D78}" type="pres">
      <dgm:prSet presAssocID="{7F39DFBF-5475-4F3F-A964-761209A132C9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D3E64026-01D9-4725-A3F6-3827098A0EF2}" type="presOf" srcId="{0493DCD9-79A5-410B-B823-A1041C61B36A}" destId="{D1B70ED9-E3D5-4FFA-9482-4B7A0568B308}" srcOrd="0" destOrd="0" presId="urn:microsoft.com/office/officeart/2005/8/layout/radial6"/>
    <dgm:cxn modelId="{2339A907-35FD-4D3D-B5C0-36585600C276}" type="presOf" srcId="{6353F520-79CB-4006-B514-287B2EAD9717}" destId="{3147B4D2-6A34-48FD-9B31-187D9CF42C89}" srcOrd="0" destOrd="0" presId="urn:microsoft.com/office/officeart/2005/8/layout/radial6"/>
    <dgm:cxn modelId="{EDBD6187-9653-442B-ACF5-29CE5FF498C8}" srcId="{61DF15A7-17FB-4A7A-9C81-194E9939BE6B}" destId="{6353F520-79CB-4006-B514-287B2EAD9717}" srcOrd="2" destOrd="0" parTransId="{790A75E7-DE90-4306-A2D0-2D0426793373}" sibTransId="{0493DCD9-79A5-410B-B823-A1041C61B36A}"/>
    <dgm:cxn modelId="{D5176B45-BB46-4569-80A7-FCD6508B58D5}" srcId="{61DF15A7-17FB-4A7A-9C81-194E9939BE6B}" destId="{A61DC143-332C-4FFC-B99F-AC195C69E500}" srcOrd="1" destOrd="0" parTransId="{BA9717FB-14EB-4CD4-8F79-3FBCECEFD37E}" sibTransId="{241E5234-742E-471A-B443-F552C3C40A16}"/>
    <dgm:cxn modelId="{9D357D8D-3980-42B5-8DD5-29EE8CB10EB2}" type="presOf" srcId="{A61DC143-332C-4FFC-B99F-AC195C69E500}" destId="{80370DD2-BAFD-4B42-AEB7-A74115A12F27}" srcOrd="0" destOrd="0" presId="urn:microsoft.com/office/officeart/2005/8/layout/radial6"/>
    <dgm:cxn modelId="{DBF35C47-51E9-4C13-A8A7-608B54B0BB1B}" type="presOf" srcId="{3509048F-3A5D-44D2-BC6C-9F13DCB7D1C6}" destId="{30D3FCCD-D247-4BF2-A21F-1821FDE96F72}" srcOrd="0" destOrd="0" presId="urn:microsoft.com/office/officeart/2005/8/layout/radial6"/>
    <dgm:cxn modelId="{49E95B3D-E7AB-49BC-9233-210BA080CA4D}" srcId="{90DA4FB7-5FCC-4B1B-8EB9-B2E27BEABE5A}" destId="{61DF15A7-17FB-4A7A-9C81-194E9939BE6B}" srcOrd="0" destOrd="0" parTransId="{4FF594A3-C5D3-42B2-8A09-857D9E6E6F4F}" sibTransId="{FFDC8354-F3ED-4D72-BDDA-633AE984C639}"/>
    <dgm:cxn modelId="{6ADF193E-EBC0-47EF-B530-41643F3514C7}" srcId="{61DF15A7-17FB-4A7A-9C81-194E9939BE6B}" destId="{92887B07-135B-4139-9B35-0E95637BF4BB}" srcOrd="0" destOrd="0" parTransId="{E9D1C4FC-1381-4558-AB95-D43AB6985B9F}" sibTransId="{3509048F-3A5D-44D2-BC6C-9F13DCB7D1C6}"/>
    <dgm:cxn modelId="{01636CB9-57E9-49DD-847B-24ADCDB28015}" type="presOf" srcId="{241E5234-742E-471A-B443-F552C3C40A16}" destId="{AE21C1FB-81A8-4EA3-BEA4-275C94AC1A3B}" srcOrd="0" destOrd="0" presId="urn:microsoft.com/office/officeart/2005/8/layout/radial6"/>
    <dgm:cxn modelId="{0E69E906-2994-4AE6-AD88-1445A02DDAF3}" type="presOf" srcId="{90DA4FB7-5FCC-4B1B-8EB9-B2E27BEABE5A}" destId="{1A6C4571-41DD-4ED6-9FFD-40A272B7EA1F}" srcOrd="0" destOrd="0" presId="urn:microsoft.com/office/officeart/2005/8/layout/radial6"/>
    <dgm:cxn modelId="{B6DAD126-C763-404D-936D-8329B25B6401}" srcId="{61DF15A7-17FB-4A7A-9C81-194E9939BE6B}" destId="{4F9853D8-2CA1-404C-8AF8-6E220B3D7BEE}" srcOrd="3" destOrd="0" parTransId="{BED578CC-FF85-4E98-ADAA-F825310537D0}" sibTransId="{7F39DFBF-5475-4F3F-A964-761209A132C9}"/>
    <dgm:cxn modelId="{C8DA4C58-F022-4020-9AEC-6C840745A29B}" type="presOf" srcId="{92887B07-135B-4139-9B35-0E95637BF4BB}" destId="{FBC47DFA-3229-4DCD-B392-995C8FECDBF6}" srcOrd="0" destOrd="0" presId="urn:microsoft.com/office/officeart/2005/8/layout/radial6"/>
    <dgm:cxn modelId="{7AD9A420-C383-465E-8EE0-88BC1728E45A}" type="presOf" srcId="{61DF15A7-17FB-4A7A-9C81-194E9939BE6B}" destId="{E2735038-FF26-4D0A-8843-97BD0044DBDA}" srcOrd="0" destOrd="0" presId="urn:microsoft.com/office/officeart/2005/8/layout/radial6"/>
    <dgm:cxn modelId="{519D5D93-67F7-4810-98C4-D3AA7448E1A7}" type="presOf" srcId="{4F9853D8-2CA1-404C-8AF8-6E220B3D7BEE}" destId="{6A45FCA7-6218-49BE-B27A-3FDF55840E79}" srcOrd="0" destOrd="0" presId="urn:microsoft.com/office/officeart/2005/8/layout/radial6"/>
    <dgm:cxn modelId="{D4023296-3B6E-4043-9D61-F68B58C1A8CB}" type="presOf" srcId="{7F39DFBF-5475-4F3F-A964-761209A132C9}" destId="{9D0AD5FB-CAE2-439F-B6DE-A8A1EC6C7D78}" srcOrd="0" destOrd="0" presId="urn:microsoft.com/office/officeart/2005/8/layout/radial6"/>
    <dgm:cxn modelId="{194A6751-713C-47D6-B3B0-330A9C83CBB5}" type="presParOf" srcId="{1A6C4571-41DD-4ED6-9FFD-40A272B7EA1F}" destId="{E2735038-FF26-4D0A-8843-97BD0044DBDA}" srcOrd="0" destOrd="0" presId="urn:microsoft.com/office/officeart/2005/8/layout/radial6"/>
    <dgm:cxn modelId="{9BE6E4F0-7B1F-442B-B8A4-09A0DCDA5D90}" type="presParOf" srcId="{1A6C4571-41DD-4ED6-9FFD-40A272B7EA1F}" destId="{FBC47DFA-3229-4DCD-B392-995C8FECDBF6}" srcOrd="1" destOrd="0" presId="urn:microsoft.com/office/officeart/2005/8/layout/radial6"/>
    <dgm:cxn modelId="{BC3B7A1A-5E1A-4E84-AB0D-766ADD1F9725}" type="presParOf" srcId="{1A6C4571-41DD-4ED6-9FFD-40A272B7EA1F}" destId="{B1E37F2C-7644-409D-900D-4D37AC9A9A42}" srcOrd="2" destOrd="0" presId="urn:microsoft.com/office/officeart/2005/8/layout/radial6"/>
    <dgm:cxn modelId="{BD33563A-DB8D-45EC-8C22-DB560C9EB45A}" type="presParOf" srcId="{1A6C4571-41DD-4ED6-9FFD-40A272B7EA1F}" destId="{30D3FCCD-D247-4BF2-A21F-1821FDE96F72}" srcOrd="3" destOrd="0" presId="urn:microsoft.com/office/officeart/2005/8/layout/radial6"/>
    <dgm:cxn modelId="{70DCC22B-E587-461C-8A51-1D700D3C3697}" type="presParOf" srcId="{1A6C4571-41DD-4ED6-9FFD-40A272B7EA1F}" destId="{80370DD2-BAFD-4B42-AEB7-A74115A12F27}" srcOrd="4" destOrd="0" presId="urn:microsoft.com/office/officeart/2005/8/layout/radial6"/>
    <dgm:cxn modelId="{503387C1-89A8-4AA8-BA08-6A6D2B5893B2}" type="presParOf" srcId="{1A6C4571-41DD-4ED6-9FFD-40A272B7EA1F}" destId="{CA74E620-ECBB-4B03-AE0C-6AC92DDECF64}" srcOrd="5" destOrd="0" presId="urn:microsoft.com/office/officeart/2005/8/layout/radial6"/>
    <dgm:cxn modelId="{0BDB71DE-EA46-4E02-8F59-AD6BF2C1450E}" type="presParOf" srcId="{1A6C4571-41DD-4ED6-9FFD-40A272B7EA1F}" destId="{AE21C1FB-81A8-4EA3-BEA4-275C94AC1A3B}" srcOrd="6" destOrd="0" presId="urn:microsoft.com/office/officeart/2005/8/layout/radial6"/>
    <dgm:cxn modelId="{E960AD7B-255D-4498-A5D6-6D6F018873D9}" type="presParOf" srcId="{1A6C4571-41DD-4ED6-9FFD-40A272B7EA1F}" destId="{3147B4D2-6A34-48FD-9B31-187D9CF42C89}" srcOrd="7" destOrd="0" presId="urn:microsoft.com/office/officeart/2005/8/layout/radial6"/>
    <dgm:cxn modelId="{6B270DAC-EA38-4C42-B551-DBF03E199379}" type="presParOf" srcId="{1A6C4571-41DD-4ED6-9FFD-40A272B7EA1F}" destId="{73966D17-BF83-4654-8E43-4D85AC435C5B}" srcOrd="8" destOrd="0" presId="urn:microsoft.com/office/officeart/2005/8/layout/radial6"/>
    <dgm:cxn modelId="{B9936842-367A-403F-8283-06D5597514A1}" type="presParOf" srcId="{1A6C4571-41DD-4ED6-9FFD-40A272B7EA1F}" destId="{D1B70ED9-E3D5-4FFA-9482-4B7A0568B308}" srcOrd="9" destOrd="0" presId="urn:microsoft.com/office/officeart/2005/8/layout/radial6"/>
    <dgm:cxn modelId="{01CD84DB-9A61-4265-A8BE-6EB703A5FEA8}" type="presParOf" srcId="{1A6C4571-41DD-4ED6-9FFD-40A272B7EA1F}" destId="{6A45FCA7-6218-49BE-B27A-3FDF55840E79}" srcOrd="10" destOrd="0" presId="urn:microsoft.com/office/officeart/2005/8/layout/radial6"/>
    <dgm:cxn modelId="{CB432588-4C39-467D-9A5B-95AC6D342868}" type="presParOf" srcId="{1A6C4571-41DD-4ED6-9FFD-40A272B7EA1F}" destId="{ACCD8FE2-D340-44B8-8878-DFF7F2AF8695}" srcOrd="11" destOrd="0" presId="urn:microsoft.com/office/officeart/2005/8/layout/radial6"/>
    <dgm:cxn modelId="{01CBAD44-825C-437D-B08F-F523F8E1518B}" type="presParOf" srcId="{1A6C4571-41DD-4ED6-9FFD-40A272B7EA1F}" destId="{9D0AD5FB-CAE2-439F-B6DE-A8A1EC6C7D78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F8717C88-ECC5-4C1C-B2D1-9F3DC178F64F}" type="doc">
      <dgm:prSet loTypeId="urn:microsoft.com/office/officeart/2005/8/layout/process2" loCatId="process" qsTypeId="urn:microsoft.com/office/officeart/2005/8/quickstyle/3d1" qsCatId="3D" csTypeId="urn:microsoft.com/office/officeart/2005/8/colors/accent2_1" csCatId="accent2" phldr="1"/>
      <dgm:spPr/>
    </dgm:pt>
    <dgm:pt modelId="{2A2222C8-3C75-443C-ACBE-AE0ED483316F}">
      <dgm:prSet phldrT="[نص]" custT="1"/>
      <dgm:spPr/>
      <dgm:t>
        <a:bodyPr/>
        <a:lstStyle/>
        <a:p>
          <a:r>
            <a:rPr lang="ar-SA" sz="2400" b="1" smtClean="0">
              <a:cs typeface="AL-Mohanad Black" pitchFamily="2" charset="-78"/>
            </a:rPr>
            <a:t>مظاهر الضعف ، وبعض الآثار</a:t>
          </a:r>
          <a:endParaRPr lang="en-US" sz="2400" b="1" dirty="0">
            <a:cs typeface="AL-Mohanad Black" pitchFamily="2" charset="-78"/>
          </a:endParaRPr>
        </a:p>
      </dgm:t>
    </dgm:pt>
    <dgm:pt modelId="{96DA41F7-27B0-4688-935D-9559576E0310}" type="parTrans" cxnId="{FEEE9C73-1630-48E9-BD86-EC824CD63B69}">
      <dgm:prSet/>
      <dgm:spPr/>
      <dgm:t>
        <a:bodyPr/>
        <a:lstStyle/>
        <a:p>
          <a:endParaRPr lang="en-US" sz="1800"/>
        </a:p>
      </dgm:t>
    </dgm:pt>
    <dgm:pt modelId="{2DAE9CE9-78A9-4EB9-83FB-03BAD76AA36E}" type="sibTrans" cxnId="{FEEE9C73-1630-48E9-BD86-EC824CD63B69}">
      <dgm:prSet custT="1"/>
      <dgm:spPr/>
      <dgm:t>
        <a:bodyPr/>
        <a:lstStyle/>
        <a:p>
          <a:endParaRPr lang="en-US" sz="1800"/>
        </a:p>
      </dgm:t>
    </dgm:pt>
    <dgm:pt modelId="{0AEDCCD4-F94C-46B7-82AD-6EF74973D25D}">
      <dgm:prSet phldrT="[نص]" custT="1"/>
      <dgm:spPr/>
      <dgm:t>
        <a:bodyPr/>
        <a:lstStyle/>
        <a:p>
          <a:r>
            <a:rPr lang="ar-SA" sz="2400" b="1" smtClean="0">
              <a:cs typeface="AL-Mohanad Black" pitchFamily="2" charset="-78"/>
            </a:rPr>
            <a:t>من المسؤول عن ضعف المجلس </a:t>
          </a:r>
          <a:endParaRPr lang="en-US" sz="2400" b="1" dirty="0">
            <a:cs typeface="AL-Mohanad Black" pitchFamily="2" charset="-78"/>
          </a:endParaRPr>
        </a:p>
      </dgm:t>
    </dgm:pt>
    <dgm:pt modelId="{97333F60-C603-4B62-81EE-B3D5A9C2C4D5}" type="parTrans" cxnId="{6AFABAB3-5AC4-478B-9538-AF4747A277E5}">
      <dgm:prSet/>
      <dgm:spPr/>
      <dgm:t>
        <a:bodyPr/>
        <a:lstStyle/>
        <a:p>
          <a:endParaRPr lang="en-US" sz="1800"/>
        </a:p>
      </dgm:t>
    </dgm:pt>
    <dgm:pt modelId="{30945CE5-6BDA-4476-B403-C984CAEAA04B}" type="sibTrans" cxnId="{6AFABAB3-5AC4-478B-9538-AF4747A277E5}">
      <dgm:prSet custT="1"/>
      <dgm:spPr/>
      <dgm:t>
        <a:bodyPr/>
        <a:lstStyle/>
        <a:p>
          <a:endParaRPr lang="en-US" sz="1800"/>
        </a:p>
      </dgm:t>
    </dgm:pt>
    <dgm:pt modelId="{07432E05-48D1-439D-8658-2EAF46E2DF96}">
      <dgm:prSet phldrT="[نص]" custT="1"/>
      <dgm:spPr/>
      <dgm:t>
        <a:bodyPr/>
        <a:lstStyle/>
        <a:p>
          <a:r>
            <a:rPr lang="ar-SA" sz="2400" b="1" smtClean="0">
              <a:cs typeface="AL-Mohanad Black" pitchFamily="2" charset="-78"/>
            </a:rPr>
            <a:t>أدوات تشخيص واقع المجلس </a:t>
          </a:r>
          <a:endParaRPr lang="en-US" sz="2400" b="1" dirty="0">
            <a:cs typeface="AL-Mohanad Black" pitchFamily="2" charset="-78"/>
          </a:endParaRPr>
        </a:p>
      </dgm:t>
    </dgm:pt>
    <dgm:pt modelId="{FF43FF5D-7C64-4EC8-8738-6B8F56D8AEBE}" type="parTrans" cxnId="{53425851-1416-4110-9EE0-8265DC4DDC7B}">
      <dgm:prSet/>
      <dgm:spPr/>
      <dgm:t>
        <a:bodyPr/>
        <a:lstStyle/>
        <a:p>
          <a:endParaRPr lang="en-US" sz="1800"/>
        </a:p>
      </dgm:t>
    </dgm:pt>
    <dgm:pt modelId="{CA3AA9AE-60FB-41F9-9DA1-4846C64C3AD6}" type="sibTrans" cxnId="{53425851-1416-4110-9EE0-8265DC4DDC7B}">
      <dgm:prSet custT="1"/>
      <dgm:spPr/>
      <dgm:t>
        <a:bodyPr/>
        <a:lstStyle/>
        <a:p>
          <a:endParaRPr lang="en-US" sz="1800"/>
        </a:p>
      </dgm:t>
    </dgm:pt>
    <dgm:pt modelId="{3F0F4AFE-E701-4828-AE3F-B24D07C88D29}">
      <dgm:prSet custT="1"/>
      <dgm:spPr/>
      <dgm:t>
        <a:bodyPr/>
        <a:lstStyle/>
        <a:p>
          <a:r>
            <a:rPr lang="ar-SA" sz="2400" b="1" smtClean="0">
              <a:cs typeface="AL-Mohanad Black" pitchFamily="2" charset="-78"/>
            </a:rPr>
            <a:t>أهم الأسباب لضعف المجلس</a:t>
          </a:r>
          <a:endParaRPr lang="en-US" sz="2400" b="1" dirty="0">
            <a:cs typeface="AL-Mohanad Black" pitchFamily="2" charset="-78"/>
          </a:endParaRPr>
        </a:p>
      </dgm:t>
    </dgm:pt>
    <dgm:pt modelId="{F7B2E803-31D5-4517-A338-6539E83F01A1}" type="parTrans" cxnId="{78658ADA-3ADA-487C-A6EA-66D94805F46E}">
      <dgm:prSet/>
      <dgm:spPr/>
      <dgm:t>
        <a:bodyPr/>
        <a:lstStyle/>
        <a:p>
          <a:endParaRPr lang="en-US" sz="1800"/>
        </a:p>
      </dgm:t>
    </dgm:pt>
    <dgm:pt modelId="{79362021-59C2-4F79-9E1C-48667CB28525}" type="sibTrans" cxnId="{78658ADA-3ADA-487C-A6EA-66D94805F46E}">
      <dgm:prSet custT="1"/>
      <dgm:spPr/>
      <dgm:t>
        <a:bodyPr/>
        <a:lstStyle/>
        <a:p>
          <a:endParaRPr lang="en-US" sz="1800"/>
        </a:p>
      </dgm:t>
    </dgm:pt>
    <dgm:pt modelId="{BA7A60E8-B49F-4518-97BF-77FBA624191C}">
      <dgm:prSet custT="1"/>
      <dgm:spPr/>
      <dgm:t>
        <a:bodyPr/>
        <a:lstStyle/>
        <a:p>
          <a:r>
            <a:rPr lang="ar-SA" sz="2400" b="1" smtClean="0">
              <a:cs typeface="AL-Mohanad Black" pitchFamily="2" charset="-78"/>
            </a:rPr>
            <a:t>وسائل علاج ضعف المجلس</a:t>
          </a:r>
          <a:endParaRPr lang="en-US" sz="2400" b="1" dirty="0">
            <a:cs typeface="AL-Mohanad Black" pitchFamily="2" charset="-78"/>
          </a:endParaRPr>
        </a:p>
      </dgm:t>
    </dgm:pt>
    <dgm:pt modelId="{A87C8BF9-DF46-4FCF-8A20-E1BC344677FF}" type="parTrans" cxnId="{0DFDB87C-D0FF-4E3B-AAF1-EF1702057ABD}">
      <dgm:prSet/>
      <dgm:spPr/>
      <dgm:t>
        <a:bodyPr/>
        <a:lstStyle/>
        <a:p>
          <a:endParaRPr lang="en-US" sz="1800"/>
        </a:p>
      </dgm:t>
    </dgm:pt>
    <dgm:pt modelId="{7ABF7DD7-8AFB-43C5-BC8A-6E6CDFCB2EC0}" type="sibTrans" cxnId="{0DFDB87C-D0FF-4E3B-AAF1-EF1702057ABD}">
      <dgm:prSet/>
      <dgm:spPr/>
      <dgm:t>
        <a:bodyPr/>
        <a:lstStyle/>
        <a:p>
          <a:endParaRPr lang="en-US" sz="1800"/>
        </a:p>
      </dgm:t>
    </dgm:pt>
    <dgm:pt modelId="{C6A78897-7BB3-4483-A594-5C8F69D39F6E}" type="pres">
      <dgm:prSet presAssocID="{F8717C88-ECC5-4C1C-B2D1-9F3DC178F64F}" presName="linearFlow" presStyleCnt="0">
        <dgm:presLayoutVars>
          <dgm:resizeHandles val="exact"/>
        </dgm:presLayoutVars>
      </dgm:prSet>
      <dgm:spPr/>
    </dgm:pt>
    <dgm:pt modelId="{223756E6-D8C2-47FF-BA6B-AEF303721FCB}" type="pres">
      <dgm:prSet presAssocID="{2A2222C8-3C75-443C-ACBE-AE0ED483316F}" presName="node" presStyleLbl="node1" presStyleIdx="0" presStyleCnt="5" custScaleX="1417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8D6017-FD1F-430F-BA00-F2C953DF2D4B}" type="pres">
      <dgm:prSet presAssocID="{2DAE9CE9-78A9-4EB9-83FB-03BAD76AA36E}" presName="sibTrans" presStyleLbl="sibTrans2D1" presStyleIdx="0" presStyleCnt="4"/>
      <dgm:spPr/>
      <dgm:t>
        <a:bodyPr/>
        <a:lstStyle/>
        <a:p>
          <a:endParaRPr lang="en-US"/>
        </a:p>
      </dgm:t>
    </dgm:pt>
    <dgm:pt modelId="{E69F02FD-6AA9-4287-A506-FDA4F9D3B388}" type="pres">
      <dgm:prSet presAssocID="{2DAE9CE9-78A9-4EB9-83FB-03BAD76AA36E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0272BECC-C7E2-4D80-9B62-858704957DFF}" type="pres">
      <dgm:prSet presAssocID="{0AEDCCD4-F94C-46B7-82AD-6EF74973D25D}" presName="node" presStyleLbl="node1" presStyleIdx="1" presStyleCnt="5" custScaleX="1417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190ED0-9195-4FCE-B12F-919B5E4022E7}" type="pres">
      <dgm:prSet presAssocID="{30945CE5-6BDA-4476-B403-C984CAEAA04B}" presName="sibTrans" presStyleLbl="sibTrans2D1" presStyleIdx="1" presStyleCnt="4"/>
      <dgm:spPr/>
      <dgm:t>
        <a:bodyPr/>
        <a:lstStyle/>
        <a:p>
          <a:endParaRPr lang="en-US"/>
        </a:p>
      </dgm:t>
    </dgm:pt>
    <dgm:pt modelId="{AC740C69-8A74-44D2-9A84-F929964149EF}" type="pres">
      <dgm:prSet presAssocID="{30945CE5-6BDA-4476-B403-C984CAEAA04B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272BE18D-7DA1-4EB4-8F18-D698BBDD0C36}" type="pres">
      <dgm:prSet presAssocID="{07432E05-48D1-439D-8658-2EAF46E2DF96}" presName="node" presStyleLbl="node1" presStyleIdx="2" presStyleCnt="5" custScaleX="1417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0CFC36-5C6A-4D3B-B698-75C1BE8B2E68}" type="pres">
      <dgm:prSet presAssocID="{CA3AA9AE-60FB-41F9-9DA1-4846C64C3AD6}" presName="sibTrans" presStyleLbl="sibTrans2D1" presStyleIdx="2" presStyleCnt="4"/>
      <dgm:spPr/>
      <dgm:t>
        <a:bodyPr/>
        <a:lstStyle/>
        <a:p>
          <a:endParaRPr lang="en-US"/>
        </a:p>
      </dgm:t>
    </dgm:pt>
    <dgm:pt modelId="{4DE9ABB5-637E-4B04-9FF6-F132132350F8}" type="pres">
      <dgm:prSet presAssocID="{CA3AA9AE-60FB-41F9-9DA1-4846C64C3AD6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D30347BB-EE5D-4E5C-9B4C-778407A82097}" type="pres">
      <dgm:prSet presAssocID="{3F0F4AFE-E701-4828-AE3F-B24D07C88D29}" presName="node" presStyleLbl="node1" presStyleIdx="3" presStyleCnt="5" custScaleX="1417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954F18-C849-4194-A986-3180CAB814CA}" type="pres">
      <dgm:prSet presAssocID="{79362021-59C2-4F79-9E1C-48667CB28525}" presName="sibTrans" presStyleLbl="sibTrans2D1" presStyleIdx="3" presStyleCnt="4"/>
      <dgm:spPr/>
      <dgm:t>
        <a:bodyPr/>
        <a:lstStyle/>
        <a:p>
          <a:endParaRPr lang="en-US"/>
        </a:p>
      </dgm:t>
    </dgm:pt>
    <dgm:pt modelId="{DE19346A-16CB-4072-9F30-FB1048B04A4E}" type="pres">
      <dgm:prSet presAssocID="{79362021-59C2-4F79-9E1C-48667CB28525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44A9B8FE-DE91-4046-AE9E-C56E565E50F9}" type="pres">
      <dgm:prSet presAssocID="{BA7A60E8-B49F-4518-97BF-77FBA624191C}" presName="node" presStyleLbl="node1" presStyleIdx="4" presStyleCnt="5" custScaleX="1417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AFABAB3-5AC4-478B-9538-AF4747A277E5}" srcId="{F8717C88-ECC5-4C1C-B2D1-9F3DC178F64F}" destId="{0AEDCCD4-F94C-46B7-82AD-6EF74973D25D}" srcOrd="1" destOrd="0" parTransId="{97333F60-C603-4B62-81EE-B3D5A9C2C4D5}" sibTransId="{30945CE5-6BDA-4476-B403-C984CAEAA04B}"/>
    <dgm:cxn modelId="{E78663E0-3968-4119-AD03-80D1A8B5B260}" type="presOf" srcId="{3F0F4AFE-E701-4828-AE3F-B24D07C88D29}" destId="{D30347BB-EE5D-4E5C-9B4C-778407A82097}" srcOrd="0" destOrd="0" presId="urn:microsoft.com/office/officeart/2005/8/layout/process2"/>
    <dgm:cxn modelId="{7DB06218-FA9F-4B8F-879D-F5F082DA298D}" type="presOf" srcId="{CA3AA9AE-60FB-41F9-9DA1-4846C64C3AD6}" destId="{4DE9ABB5-637E-4B04-9FF6-F132132350F8}" srcOrd="1" destOrd="0" presId="urn:microsoft.com/office/officeart/2005/8/layout/process2"/>
    <dgm:cxn modelId="{DC663FEF-157D-4EAD-BFC0-2F236BEEC29B}" type="presOf" srcId="{07432E05-48D1-439D-8658-2EAF46E2DF96}" destId="{272BE18D-7DA1-4EB4-8F18-D698BBDD0C36}" srcOrd="0" destOrd="0" presId="urn:microsoft.com/office/officeart/2005/8/layout/process2"/>
    <dgm:cxn modelId="{2C417C2F-2A74-4A2D-9335-78586F7D483B}" type="presOf" srcId="{0AEDCCD4-F94C-46B7-82AD-6EF74973D25D}" destId="{0272BECC-C7E2-4D80-9B62-858704957DFF}" srcOrd="0" destOrd="0" presId="urn:microsoft.com/office/officeart/2005/8/layout/process2"/>
    <dgm:cxn modelId="{7A30D817-69C7-4570-BB97-5C67A48074F7}" type="presOf" srcId="{CA3AA9AE-60FB-41F9-9DA1-4846C64C3AD6}" destId="{FE0CFC36-5C6A-4D3B-B698-75C1BE8B2E68}" srcOrd="0" destOrd="0" presId="urn:microsoft.com/office/officeart/2005/8/layout/process2"/>
    <dgm:cxn modelId="{CABF517C-60B1-4FA2-BE8E-0EB1BEBFB402}" type="presOf" srcId="{30945CE5-6BDA-4476-B403-C984CAEAA04B}" destId="{AC740C69-8A74-44D2-9A84-F929964149EF}" srcOrd="1" destOrd="0" presId="urn:microsoft.com/office/officeart/2005/8/layout/process2"/>
    <dgm:cxn modelId="{FEEE9C73-1630-48E9-BD86-EC824CD63B69}" srcId="{F8717C88-ECC5-4C1C-B2D1-9F3DC178F64F}" destId="{2A2222C8-3C75-443C-ACBE-AE0ED483316F}" srcOrd="0" destOrd="0" parTransId="{96DA41F7-27B0-4688-935D-9559576E0310}" sibTransId="{2DAE9CE9-78A9-4EB9-83FB-03BAD76AA36E}"/>
    <dgm:cxn modelId="{F70B7E60-2FFC-4B4D-9184-7FC826415094}" type="presOf" srcId="{79362021-59C2-4F79-9E1C-48667CB28525}" destId="{AC954F18-C849-4194-A986-3180CAB814CA}" srcOrd="0" destOrd="0" presId="urn:microsoft.com/office/officeart/2005/8/layout/process2"/>
    <dgm:cxn modelId="{0DFDB87C-D0FF-4E3B-AAF1-EF1702057ABD}" srcId="{F8717C88-ECC5-4C1C-B2D1-9F3DC178F64F}" destId="{BA7A60E8-B49F-4518-97BF-77FBA624191C}" srcOrd="4" destOrd="0" parTransId="{A87C8BF9-DF46-4FCF-8A20-E1BC344677FF}" sibTransId="{7ABF7DD7-8AFB-43C5-BC8A-6E6CDFCB2EC0}"/>
    <dgm:cxn modelId="{53425851-1416-4110-9EE0-8265DC4DDC7B}" srcId="{F8717C88-ECC5-4C1C-B2D1-9F3DC178F64F}" destId="{07432E05-48D1-439D-8658-2EAF46E2DF96}" srcOrd="2" destOrd="0" parTransId="{FF43FF5D-7C64-4EC8-8738-6B8F56D8AEBE}" sibTransId="{CA3AA9AE-60FB-41F9-9DA1-4846C64C3AD6}"/>
    <dgm:cxn modelId="{AFC31C0B-146E-49B4-A3BB-7B0CA6548642}" type="presOf" srcId="{2DAE9CE9-78A9-4EB9-83FB-03BAD76AA36E}" destId="{E69F02FD-6AA9-4287-A506-FDA4F9D3B388}" srcOrd="1" destOrd="0" presId="urn:microsoft.com/office/officeart/2005/8/layout/process2"/>
    <dgm:cxn modelId="{7F2597A5-6094-4194-80CF-E47059AE8D66}" type="presOf" srcId="{BA7A60E8-B49F-4518-97BF-77FBA624191C}" destId="{44A9B8FE-DE91-4046-AE9E-C56E565E50F9}" srcOrd="0" destOrd="0" presId="urn:microsoft.com/office/officeart/2005/8/layout/process2"/>
    <dgm:cxn modelId="{78658ADA-3ADA-487C-A6EA-66D94805F46E}" srcId="{F8717C88-ECC5-4C1C-B2D1-9F3DC178F64F}" destId="{3F0F4AFE-E701-4828-AE3F-B24D07C88D29}" srcOrd="3" destOrd="0" parTransId="{F7B2E803-31D5-4517-A338-6539E83F01A1}" sibTransId="{79362021-59C2-4F79-9E1C-48667CB28525}"/>
    <dgm:cxn modelId="{94F9F5ED-52A2-403E-A3C4-CEFE1CD3AC8F}" type="presOf" srcId="{30945CE5-6BDA-4476-B403-C984CAEAA04B}" destId="{73190ED0-9195-4FCE-B12F-919B5E4022E7}" srcOrd="0" destOrd="0" presId="urn:microsoft.com/office/officeart/2005/8/layout/process2"/>
    <dgm:cxn modelId="{564AEAF8-78D0-4C0A-B22D-7E2D1E8543E7}" type="presOf" srcId="{2DAE9CE9-78A9-4EB9-83FB-03BAD76AA36E}" destId="{418D6017-FD1F-430F-BA00-F2C953DF2D4B}" srcOrd="0" destOrd="0" presId="urn:microsoft.com/office/officeart/2005/8/layout/process2"/>
    <dgm:cxn modelId="{9940B370-6645-44D5-8DEE-A2A610B1039E}" type="presOf" srcId="{2A2222C8-3C75-443C-ACBE-AE0ED483316F}" destId="{223756E6-D8C2-47FF-BA6B-AEF303721FCB}" srcOrd="0" destOrd="0" presId="urn:microsoft.com/office/officeart/2005/8/layout/process2"/>
    <dgm:cxn modelId="{5889AF71-5D3A-4AA4-B8D9-633BFEAADDAA}" type="presOf" srcId="{F8717C88-ECC5-4C1C-B2D1-9F3DC178F64F}" destId="{C6A78897-7BB3-4483-A594-5C8F69D39F6E}" srcOrd="0" destOrd="0" presId="urn:microsoft.com/office/officeart/2005/8/layout/process2"/>
    <dgm:cxn modelId="{2DE5CBE8-C61A-4D79-8C5A-2BF426B10EDE}" type="presOf" srcId="{79362021-59C2-4F79-9E1C-48667CB28525}" destId="{DE19346A-16CB-4072-9F30-FB1048B04A4E}" srcOrd="1" destOrd="0" presId="urn:microsoft.com/office/officeart/2005/8/layout/process2"/>
    <dgm:cxn modelId="{F601A70D-4788-4DEE-B07B-84506485ECB0}" type="presParOf" srcId="{C6A78897-7BB3-4483-A594-5C8F69D39F6E}" destId="{223756E6-D8C2-47FF-BA6B-AEF303721FCB}" srcOrd="0" destOrd="0" presId="urn:microsoft.com/office/officeart/2005/8/layout/process2"/>
    <dgm:cxn modelId="{6A8FA9BF-E75B-457E-A1FB-84E2D0558343}" type="presParOf" srcId="{C6A78897-7BB3-4483-A594-5C8F69D39F6E}" destId="{418D6017-FD1F-430F-BA00-F2C953DF2D4B}" srcOrd="1" destOrd="0" presId="urn:microsoft.com/office/officeart/2005/8/layout/process2"/>
    <dgm:cxn modelId="{308C27F3-D528-488F-8E84-0F8E66ADB4B4}" type="presParOf" srcId="{418D6017-FD1F-430F-BA00-F2C953DF2D4B}" destId="{E69F02FD-6AA9-4287-A506-FDA4F9D3B388}" srcOrd="0" destOrd="0" presId="urn:microsoft.com/office/officeart/2005/8/layout/process2"/>
    <dgm:cxn modelId="{5D8DB755-2BA5-42CA-A60D-4ED575DC8B9D}" type="presParOf" srcId="{C6A78897-7BB3-4483-A594-5C8F69D39F6E}" destId="{0272BECC-C7E2-4D80-9B62-858704957DFF}" srcOrd="2" destOrd="0" presId="urn:microsoft.com/office/officeart/2005/8/layout/process2"/>
    <dgm:cxn modelId="{F415D1F8-7FAE-4CE0-943F-FA9DDC0DC5C3}" type="presParOf" srcId="{C6A78897-7BB3-4483-A594-5C8F69D39F6E}" destId="{73190ED0-9195-4FCE-B12F-919B5E4022E7}" srcOrd="3" destOrd="0" presId="urn:microsoft.com/office/officeart/2005/8/layout/process2"/>
    <dgm:cxn modelId="{EDB71C20-98CE-4BD1-8287-521B3D434E5C}" type="presParOf" srcId="{73190ED0-9195-4FCE-B12F-919B5E4022E7}" destId="{AC740C69-8A74-44D2-9A84-F929964149EF}" srcOrd="0" destOrd="0" presId="urn:microsoft.com/office/officeart/2005/8/layout/process2"/>
    <dgm:cxn modelId="{B5ED511C-F785-46B1-88AA-0D784FB18AD3}" type="presParOf" srcId="{C6A78897-7BB3-4483-A594-5C8F69D39F6E}" destId="{272BE18D-7DA1-4EB4-8F18-D698BBDD0C36}" srcOrd="4" destOrd="0" presId="urn:microsoft.com/office/officeart/2005/8/layout/process2"/>
    <dgm:cxn modelId="{CD880276-14D4-495C-B078-F3EEBD4FE672}" type="presParOf" srcId="{C6A78897-7BB3-4483-A594-5C8F69D39F6E}" destId="{FE0CFC36-5C6A-4D3B-B698-75C1BE8B2E68}" srcOrd="5" destOrd="0" presId="urn:microsoft.com/office/officeart/2005/8/layout/process2"/>
    <dgm:cxn modelId="{F57FFBDA-BAEC-487A-BA35-634493F153D6}" type="presParOf" srcId="{FE0CFC36-5C6A-4D3B-B698-75C1BE8B2E68}" destId="{4DE9ABB5-637E-4B04-9FF6-F132132350F8}" srcOrd="0" destOrd="0" presId="urn:microsoft.com/office/officeart/2005/8/layout/process2"/>
    <dgm:cxn modelId="{AE291032-E9DE-4BF7-BC26-1496159F84D4}" type="presParOf" srcId="{C6A78897-7BB3-4483-A594-5C8F69D39F6E}" destId="{D30347BB-EE5D-4E5C-9B4C-778407A82097}" srcOrd="6" destOrd="0" presId="urn:microsoft.com/office/officeart/2005/8/layout/process2"/>
    <dgm:cxn modelId="{C33A850F-6C1F-43AD-A699-AB84478B13E7}" type="presParOf" srcId="{C6A78897-7BB3-4483-A594-5C8F69D39F6E}" destId="{AC954F18-C849-4194-A986-3180CAB814CA}" srcOrd="7" destOrd="0" presId="urn:microsoft.com/office/officeart/2005/8/layout/process2"/>
    <dgm:cxn modelId="{0E3E8B59-449D-4A6C-B916-C6B3B9CDBE7A}" type="presParOf" srcId="{AC954F18-C849-4194-A986-3180CAB814CA}" destId="{DE19346A-16CB-4072-9F30-FB1048B04A4E}" srcOrd="0" destOrd="0" presId="urn:microsoft.com/office/officeart/2005/8/layout/process2"/>
    <dgm:cxn modelId="{F87F2415-A9EB-4753-945D-569745F94E46}" type="presParOf" srcId="{C6A78897-7BB3-4483-A594-5C8F69D39F6E}" destId="{44A9B8FE-DE91-4046-AE9E-C56E565E50F9}" srcOrd="8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57DBB5DC-A523-4891-AD2F-EA5E276B4ED3}" type="doc">
      <dgm:prSet loTypeId="urn:microsoft.com/office/officeart/2005/8/layout/cycle3" loCatId="cycl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105415F9-CC69-49BB-894B-705659C6AA75}">
      <dgm:prSet custT="1"/>
      <dgm:spPr/>
      <dgm:t>
        <a:bodyPr/>
        <a:lstStyle/>
        <a:p>
          <a:r>
            <a:rPr lang="ar-SA" sz="3200" b="1" smtClean="0">
              <a:cs typeface="AL-Mohanad Black" pitchFamily="2" charset="-78"/>
            </a:rPr>
            <a:t>ابتدائي </a:t>
          </a:r>
          <a:endParaRPr lang="en-US" sz="3200" b="1" dirty="0"/>
        </a:p>
      </dgm:t>
    </dgm:pt>
    <dgm:pt modelId="{AB17B601-F653-449B-B1CD-44D96988655D}" type="parTrans" cxnId="{6C9A5185-E08D-4CCA-A1AA-CE9A321D1732}">
      <dgm:prSet/>
      <dgm:spPr/>
      <dgm:t>
        <a:bodyPr/>
        <a:lstStyle/>
        <a:p>
          <a:endParaRPr lang="en-US" sz="3200" b="1">
            <a:solidFill>
              <a:schemeClr val="tx1"/>
            </a:solidFill>
          </a:endParaRPr>
        </a:p>
      </dgm:t>
    </dgm:pt>
    <dgm:pt modelId="{2FCD3F58-4B20-45E9-824E-A1F111BAC150}" type="sibTrans" cxnId="{6C9A5185-E08D-4CCA-A1AA-CE9A321D1732}">
      <dgm:prSet/>
      <dgm:spPr/>
      <dgm:t>
        <a:bodyPr/>
        <a:lstStyle/>
        <a:p>
          <a:endParaRPr lang="en-US" sz="3200" b="1">
            <a:solidFill>
              <a:schemeClr val="tx1"/>
            </a:solidFill>
          </a:endParaRPr>
        </a:p>
      </dgm:t>
    </dgm:pt>
    <dgm:pt modelId="{E5F3EF02-0392-429E-90F4-629D9CCA1F52}">
      <dgm:prSet custT="1"/>
      <dgm:spPr/>
      <dgm:t>
        <a:bodyPr/>
        <a:lstStyle/>
        <a:p>
          <a:r>
            <a:rPr lang="ar-SA" sz="3200" b="1" smtClean="0">
              <a:cs typeface="AL-Mohanad Black" pitchFamily="2" charset="-78"/>
            </a:rPr>
            <a:t>دوري </a:t>
          </a:r>
          <a:endParaRPr lang="en-US" sz="3200" b="1"/>
        </a:p>
      </dgm:t>
    </dgm:pt>
    <dgm:pt modelId="{336C5061-6C59-4C0A-AAE6-D8C414A1182B}" type="parTrans" cxnId="{2DD8FBCD-C043-4ADE-84EF-9AB0AF909D7F}">
      <dgm:prSet/>
      <dgm:spPr/>
      <dgm:t>
        <a:bodyPr/>
        <a:lstStyle/>
        <a:p>
          <a:endParaRPr lang="en-US" sz="3200" b="1">
            <a:solidFill>
              <a:schemeClr val="tx1"/>
            </a:solidFill>
          </a:endParaRPr>
        </a:p>
      </dgm:t>
    </dgm:pt>
    <dgm:pt modelId="{AA0AF8B9-662F-4AC6-A11C-A72C731F02D0}" type="sibTrans" cxnId="{2DD8FBCD-C043-4ADE-84EF-9AB0AF909D7F}">
      <dgm:prSet/>
      <dgm:spPr/>
      <dgm:t>
        <a:bodyPr/>
        <a:lstStyle/>
        <a:p>
          <a:endParaRPr lang="en-US" sz="3200" b="1">
            <a:solidFill>
              <a:schemeClr val="tx1"/>
            </a:solidFill>
          </a:endParaRPr>
        </a:p>
      </dgm:t>
    </dgm:pt>
    <dgm:pt modelId="{7474D9E8-94FF-4330-B343-274FB65F8687}">
      <dgm:prSet custT="1"/>
      <dgm:spPr/>
      <dgm:t>
        <a:bodyPr/>
        <a:lstStyle/>
        <a:p>
          <a:r>
            <a:rPr lang="ar-SA" sz="3200" b="1" smtClean="0">
              <a:cs typeface="AL-Mohanad Black" pitchFamily="2" charset="-78"/>
            </a:rPr>
            <a:t>ختامي </a:t>
          </a:r>
          <a:endParaRPr lang="en-US" sz="3200" b="1"/>
        </a:p>
      </dgm:t>
    </dgm:pt>
    <dgm:pt modelId="{453B7CCF-12C8-4CE2-800B-E84456E21FC2}" type="parTrans" cxnId="{17614729-3E6E-4082-BBAD-370FA6E85A04}">
      <dgm:prSet/>
      <dgm:spPr/>
      <dgm:t>
        <a:bodyPr/>
        <a:lstStyle/>
        <a:p>
          <a:endParaRPr lang="en-US" sz="3200" b="1">
            <a:solidFill>
              <a:schemeClr val="tx1"/>
            </a:solidFill>
          </a:endParaRPr>
        </a:p>
      </dgm:t>
    </dgm:pt>
    <dgm:pt modelId="{DD45630D-9E55-4B66-8004-6F0DDC638EF7}" type="sibTrans" cxnId="{17614729-3E6E-4082-BBAD-370FA6E85A04}">
      <dgm:prSet/>
      <dgm:spPr/>
      <dgm:t>
        <a:bodyPr/>
        <a:lstStyle/>
        <a:p>
          <a:endParaRPr lang="en-US" sz="3200" b="1">
            <a:solidFill>
              <a:schemeClr val="tx1"/>
            </a:solidFill>
          </a:endParaRPr>
        </a:p>
      </dgm:t>
    </dgm:pt>
    <dgm:pt modelId="{BF9F16D0-86F9-46C7-B731-B24ACF696181}" type="pres">
      <dgm:prSet presAssocID="{57DBB5DC-A523-4891-AD2F-EA5E276B4ED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577A9C7-3773-42D4-B6AB-0B977B237A18}" type="pres">
      <dgm:prSet presAssocID="{57DBB5DC-A523-4891-AD2F-EA5E276B4ED3}" presName="cycle" presStyleCnt="0"/>
      <dgm:spPr/>
      <dgm:t>
        <a:bodyPr/>
        <a:lstStyle/>
        <a:p>
          <a:endParaRPr lang="en-US"/>
        </a:p>
      </dgm:t>
    </dgm:pt>
    <dgm:pt modelId="{73262EC4-5ACD-4332-9BFA-B45107E8C911}" type="pres">
      <dgm:prSet presAssocID="{105415F9-CC69-49BB-894B-705659C6AA75}" presName="nodeFirs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381A90-8D9E-4A93-9839-0A9D842C7489}" type="pres">
      <dgm:prSet presAssocID="{2FCD3F58-4B20-45E9-824E-A1F111BAC150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647B2D5B-CCC0-4447-A18C-D5AC09690548}" type="pres">
      <dgm:prSet presAssocID="{E5F3EF02-0392-429E-90F4-629D9CCA1F52}" presName="nodeFollowingNodes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AA26CC-9D91-4721-ACC2-9A9A4C4BAB65}" type="pres">
      <dgm:prSet presAssocID="{7474D9E8-94FF-4330-B343-274FB65F8687}" presName="nodeFollowingNodes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DD8FBCD-C043-4ADE-84EF-9AB0AF909D7F}" srcId="{57DBB5DC-A523-4891-AD2F-EA5E276B4ED3}" destId="{E5F3EF02-0392-429E-90F4-629D9CCA1F52}" srcOrd="1" destOrd="0" parTransId="{336C5061-6C59-4C0A-AAE6-D8C414A1182B}" sibTransId="{AA0AF8B9-662F-4AC6-A11C-A72C731F02D0}"/>
    <dgm:cxn modelId="{4F3D4AC8-E79E-49D9-A650-B33892E335A0}" type="presOf" srcId="{105415F9-CC69-49BB-894B-705659C6AA75}" destId="{73262EC4-5ACD-4332-9BFA-B45107E8C911}" srcOrd="0" destOrd="0" presId="urn:microsoft.com/office/officeart/2005/8/layout/cycle3"/>
    <dgm:cxn modelId="{CE26C300-B5E8-4A85-8F7C-3F12A62D414A}" type="presOf" srcId="{7474D9E8-94FF-4330-B343-274FB65F8687}" destId="{F8AA26CC-9D91-4721-ACC2-9A9A4C4BAB65}" srcOrd="0" destOrd="0" presId="urn:microsoft.com/office/officeart/2005/8/layout/cycle3"/>
    <dgm:cxn modelId="{5C5737B6-640D-4FBE-9345-780BAB938754}" type="presOf" srcId="{57DBB5DC-A523-4891-AD2F-EA5E276B4ED3}" destId="{BF9F16D0-86F9-46C7-B731-B24ACF696181}" srcOrd="0" destOrd="0" presId="urn:microsoft.com/office/officeart/2005/8/layout/cycle3"/>
    <dgm:cxn modelId="{17614729-3E6E-4082-BBAD-370FA6E85A04}" srcId="{57DBB5DC-A523-4891-AD2F-EA5E276B4ED3}" destId="{7474D9E8-94FF-4330-B343-274FB65F8687}" srcOrd="2" destOrd="0" parTransId="{453B7CCF-12C8-4CE2-800B-E84456E21FC2}" sibTransId="{DD45630D-9E55-4B66-8004-6F0DDC638EF7}"/>
    <dgm:cxn modelId="{23B81511-6B2A-4907-B1F4-0B16484FAC9A}" type="presOf" srcId="{E5F3EF02-0392-429E-90F4-629D9CCA1F52}" destId="{647B2D5B-CCC0-4447-A18C-D5AC09690548}" srcOrd="0" destOrd="0" presId="urn:microsoft.com/office/officeart/2005/8/layout/cycle3"/>
    <dgm:cxn modelId="{FE38242E-B8F2-4F5E-88E6-86350FF2369B}" type="presOf" srcId="{2FCD3F58-4B20-45E9-824E-A1F111BAC150}" destId="{F8381A90-8D9E-4A93-9839-0A9D842C7489}" srcOrd="0" destOrd="0" presId="urn:microsoft.com/office/officeart/2005/8/layout/cycle3"/>
    <dgm:cxn modelId="{6C9A5185-E08D-4CCA-A1AA-CE9A321D1732}" srcId="{57DBB5DC-A523-4891-AD2F-EA5E276B4ED3}" destId="{105415F9-CC69-49BB-894B-705659C6AA75}" srcOrd="0" destOrd="0" parTransId="{AB17B601-F653-449B-B1CD-44D96988655D}" sibTransId="{2FCD3F58-4B20-45E9-824E-A1F111BAC150}"/>
    <dgm:cxn modelId="{02A6956B-C3C0-4DFB-82FE-5D8C847AC0E5}" type="presParOf" srcId="{BF9F16D0-86F9-46C7-B731-B24ACF696181}" destId="{4577A9C7-3773-42D4-B6AB-0B977B237A18}" srcOrd="0" destOrd="0" presId="urn:microsoft.com/office/officeart/2005/8/layout/cycle3"/>
    <dgm:cxn modelId="{380D38ED-E194-4B45-A777-5D7BAEE751AE}" type="presParOf" srcId="{4577A9C7-3773-42D4-B6AB-0B977B237A18}" destId="{73262EC4-5ACD-4332-9BFA-B45107E8C911}" srcOrd="0" destOrd="0" presId="urn:microsoft.com/office/officeart/2005/8/layout/cycle3"/>
    <dgm:cxn modelId="{A9127EF6-074E-494B-BDDE-D79B875AEAFD}" type="presParOf" srcId="{4577A9C7-3773-42D4-B6AB-0B977B237A18}" destId="{F8381A90-8D9E-4A93-9839-0A9D842C7489}" srcOrd="1" destOrd="0" presId="urn:microsoft.com/office/officeart/2005/8/layout/cycle3"/>
    <dgm:cxn modelId="{08DCC008-AF0A-45B0-8CC5-2CD0E2E8B501}" type="presParOf" srcId="{4577A9C7-3773-42D4-B6AB-0B977B237A18}" destId="{647B2D5B-CCC0-4447-A18C-D5AC09690548}" srcOrd="2" destOrd="0" presId="urn:microsoft.com/office/officeart/2005/8/layout/cycle3"/>
    <dgm:cxn modelId="{68A06FCD-E867-4A63-95F4-6BE4A3385823}" type="presParOf" srcId="{4577A9C7-3773-42D4-B6AB-0B977B237A18}" destId="{F8AA26CC-9D91-4721-ACC2-9A9A4C4BAB65}" srcOrd="3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C5B1EA4-2733-440D-AEE1-FBC6904BDD41}" type="doc">
      <dgm:prSet loTypeId="urn:microsoft.com/office/officeart/2005/8/layout/equation2" loCatId="process" qsTypeId="urn:microsoft.com/office/officeart/2005/8/quickstyle/3d3" qsCatId="3D" csTypeId="urn:microsoft.com/office/officeart/2005/8/colors/accent2_2" csCatId="accent2" phldr="1"/>
      <dgm:spPr/>
    </dgm:pt>
    <dgm:pt modelId="{BEC1096B-4913-4430-807F-81AB92E3E3DA}">
      <dgm:prSet phldrT="[نص]" custT="1"/>
      <dgm:spPr>
        <a:solidFill>
          <a:schemeClr val="accent4"/>
        </a:solidFill>
      </dgm:spPr>
      <dgm:t>
        <a:bodyPr/>
        <a:lstStyle/>
        <a:p>
          <a:r>
            <a:rPr lang="ar-SA" sz="2000" dirty="0" smtClean="0">
              <a:solidFill>
                <a:schemeClr val="tx1"/>
              </a:solidFill>
              <a:cs typeface="AL-Mohanad Black" pitchFamily="2" charset="-78"/>
            </a:rPr>
            <a:t>الشبكات والعلاقات</a:t>
          </a:r>
          <a:endParaRPr lang="en-US" sz="2000" dirty="0">
            <a:solidFill>
              <a:schemeClr val="tx1"/>
            </a:solidFill>
            <a:cs typeface="AL-Mohanad Black" pitchFamily="2" charset="-78"/>
          </a:endParaRPr>
        </a:p>
      </dgm:t>
    </dgm:pt>
    <dgm:pt modelId="{6AAFB0AD-D92B-4E40-B74E-A5B00693D11D}" type="parTrans" cxnId="{BD317C1B-5516-4DF6-8661-2503D29FF737}">
      <dgm:prSet/>
      <dgm:spPr/>
      <dgm:t>
        <a:bodyPr/>
        <a:lstStyle/>
        <a:p>
          <a:endParaRPr lang="en-US" sz="2000">
            <a:cs typeface="AL-Mohanad Black" pitchFamily="2" charset="-78"/>
          </a:endParaRPr>
        </a:p>
      </dgm:t>
    </dgm:pt>
    <dgm:pt modelId="{FEDB5CA9-CAF7-4BA5-AAE4-291058270C66}" type="sibTrans" cxnId="{BD317C1B-5516-4DF6-8661-2503D29FF737}">
      <dgm:prSet custT="1"/>
      <dgm:spPr/>
      <dgm:t>
        <a:bodyPr/>
        <a:lstStyle/>
        <a:p>
          <a:endParaRPr lang="en-US" sz="2000">
            <a:ln>
              <a:noFill/>
            </a:ln>
            <a:noFill/>
            <a:cs typeface="AL-Mohanad Black" pitchFamily="2" charset="-78"/>
          </a:endParaRPr>
        </a:p>
      </dgm:t>
    </dgm:pt>
    <dgm:pt modelId="{29E48301-7B3F-4FC2-B59B-07D3A55201C6}">
      <dgm:prSet phldrT="[نص]" custT="1"/>
      <dgm:spPr>
        <a:solidFill>
          <a:schemeClr val="accent4"/>
        </a:solidFill>
      </dgm:spPr>
      <dgm:t>
        <a:bodyPr/>
        <a:lstStyle/>
        <a:p>
          <a:r>
            <a:rPr lang="ar-SA" sz="2000" dirty="0" smtClean="0">
              <a:solidFill>
                <a:schemeClr val="tx1"/>
              </a:solidFill>
              <a:cs typeface="AL-Mohanad Black" pitchFamily="2" charset="-78"/>
            </a:rPr>
            <a:t>المعرفة والمهارات </a:t>
          </a:r>
          <a:endParaRPr lang="en-US" sz="2000" dirty="0">
            <a:solidFill>
              <a:schemeClr val="tx1"/>
            </a:solidFill>
            <a:cs typeface="AL-Mohanad Black" pitchFamily="2" charset="-78"/>
          </a:endParaRPr>
        </a:p>
      </dgm:t>
    </dgm:pt>
    <dgm:pt modelId="{2FE9AF5D-9A14-4F5E-9268-F6B91A4AA627}" type="parTrans" cxnId="{75847ABD-8E55-4B06-B530-B189252D6905}">
      <dgm:prSet/>
      <dgm:spPr/>
      <dgm:t>
        <a:bodyPr/>
        <a:lstStyle/>
        <a:p>
          <a:endParaRPr lang="en-US" sz="2000">
            <a:cs typeface="AL-Mohanad Black" pitchFamily="2" charset="-78"/>
          </a:endParaRPr>
        </a:p>
      </dgm:t>
    </dgm:pt>
    <dgm:pt modelId="{B7737855-0EDB-48C8-B76B-DDCABFD94854}" type="sibTrans" cxnId="{75847ABD-8E55-4B06-B530-B189252D6905}">
      <dgm:prSet/>
      <dgm:spPr/>
      <dgm:t>
        <a:bodyPr/>
        <a:lstStyle/>
        <a:p>
          <a:endParaRPr lang="en-US" sz="2000">
            <a:cs typeface="AL-Mohanad Black" pitchFamily="2" charset="-78"/>
          </a:endParaRPr>
        </a:p>
      </dgm:t>
    </dgm:pt>
    <dgm:pt modelId="{E7225468-6CCC-43B3-8E16-932043C0BB2F}" type="pres">
      <dgm:prSet presAssocID="{8C5B1EA4-2733-440D-AEE1-FBC6904BDD41}" presName="Name0" presStyleCnt="0">
        <dgm:presLayoutVars>
          <dgm:dir/>
          <dgm:resizeHandles val="exact"/>
        </dgm:presLayoutVars>
      </dgm:prSet>
      <dgm:spPr/>
    </dgm:pt>
    <dgm:pt modelId="{6D41A8BB-3CD6-4871-A2A8-740E6DFC6D07}" type="pres">
      <dgm:prSet presAssocID="{8C5B1EA4-2733-440D-AEE1-FBC6904BDD41}" presName="vNodes" presStyleCnt="0"/>
      <dgm:spPr/>
    </dgm:pt>
    <dgm:pt modelId="{4D8372C9-C919-4632-BFE8-C10BCFE63B40}" type="pres">
      <dgm:prSet presAssocID="{BEC1096B-4913-4430-807F-81AB92E3E3DA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B2B4DC-772B-4EDA-8307-7645DB342E63}" type="pres">
      <dgm:prSet presAssocID="{8C5B1EA4-2733-440D-AEE1-FBC6904BDD41}" presName="sibTransLast" presStyleLbl="sibTrans2D1" presStyleIdx="0" presStyleCnt="1" custLinFactY="28315" custLinFactNeighborX="-11907" custLinFactNeighborY="100000"/>
      <dgm:spPr>
        <a:prstGeom prst="mathPlus">
          <a:avLst/>
        </a:prstGeom>
      </dgm:spPr>
      <dgm:t>
        <a:bodyPr/>
        <a:lstStyle/>
        <a:p>
          <a:endParaRPr lang="en-US"/>
        </a:p>
      </dgm:t>
    </dgm:pt>
    <dgm:pt modelId="{D09A0531-B9DC-4498-9C98-ECAE843C60AA}" type="pres">
      <dgm:prSet presAssocID="{8C5B1EA4-2733-440D-AEE1-FBC6904BDD41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88CDB8A4-CB6C-410C-93D4-C2671D7C5CC1}" type="pres">
      <dgm:prSet presAssocID="{8C5B1EA4-2733-440D-AEE1-FBC6904BDD41}" presName="las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F7A6704-3BE2-4FF5-9EBC-8CDB91F4DFEA}" type="presOf" srcId="{8C5B1EA4-2733-440D-AEE1-FBC6904BDD41}" destId="{E7225468-6CCC-43B3-8E16-932043C0BB2F}" srcOrd="0" destOrd="0" presId="urn:microsoft.com/office/officeart/2005/8/layout/equation2"/>
    <dgm:cxn modelId="{BD317C1B-5516-4DF6-8661-2503D29FF737}" srcId="{8C5B1EA4-2733-440D-AEE1-FBC6904BDD41}" destId="{BEC1096B-4913-4430-807F-81AB92E3E3DA}" srcOrd="0" destOrd="0" parTransId="{6AAFB0AD-D92B-4E40-B74E-A5B00693D11D}" sibTransId="{FEDB5CA9-CAF7-4BA5-AAE4-291058270C66}"/>
    <dgm:cxn modelId="{CF2B7E04-3286-413B-92DD-5667E0DC72BE}" type="presOf" srcId="{29E48301-7B3F-4FC2-B59B-07D3A55201C6}" destId="{88CDB8A4-CB6C-410C-93D4-C2671D7C5CC1}" srcOrd="0" destOrd="0" presId="urn:microsoft.com/office/officeart/2005/8/layout/equation2"/>
    <dgm:cxn modelId="{8CD80E04-AF2B-450D-9E99-85506BFC0564}" type="presOf" srcId="{FEDB5CA9-CAF7-4BA5-AAE4-291058270C66}" destId="{A8B2B4DC-772B-4EDA-8307-7645DB342E63}" srcOrd="0" destOrd="0" presId="urn:microsoft.com/office/officeart/2005/8/layout/equation2"/>
    <dgm:cxn modelId="{AB264BAA-4DAD-4245-8DD1-E538EC66F8E3}" type="presOf" srcId="{BEC1096B-4913-4430-807F-81AB92E3E3DA}" destId="{4D8372C9-C919-4632-BFE8-C10BCFE63B40}" srcOrd="0" destOrd="0" presId="urn:microsoft.com/office/officeart/2005/8/layout/equation2"/>
    <dgm:cxn modelId="{2E3A9FA0-EB58-4ADE-A207-3DF31110E012}" type="presOf" srcId="{FEDB5CA9-CAF7-4BA5-AAE4-291058270C66}" destId="{D09A0531-B9DC-4498-9C98-ECAE843C60AA}" srcOrd="1" destOrd="0" presId="urn:microsoft.com/office/officeart/2005/8/layout/equation2"/>
    <dgm:cxn modelId="{75847ABD-8E55-4B06-B530-B189252D6905}" srcId="{8C5B1EA4-2733-440D-AEE1-FBC6904BDD41}" destId="{29E48301-7B3F-4FC2-B59B-07D3A55201C6}" srcOrd="1" destOrd="0" parTransId="{2FE9AF5D-9A14-4F5E-9268-F6B91A4AA627}" sibTransId="{B7737855-0EDB-48C8-B76B-DDCABFD94854}"/>
    <dgm:cxn modelId="{A84ECBE6-0559-4FCA-9164-2A8DA3F6F4E5}" type="presParOf" srcId="{E7225468-6CCC-43B3-8E16-932043C0BB2F}" destId="{6D41A8BB-3CD6-4871-A2A8-740E6DFC6D07}" srcOrd="0" destOrd="0" presId="urn:microsoft.com/office/officeart/2005/8/layout/equation2"/>
    <dgm:cxn modelId="{2F6FECB5-89FF-4C8C-8C30-5C8CDA839D14}" type="presParOf" srcId="{6D41A8BB-3CD6-4871-A2A8-740E6DFC6D07}" destId="{4D8372C9-C919-4632-BFE8-C10BCFE63B40}" srcOrd="0" destOrd="0" presId="urn:microsoft.com/office/officeart/2005/8/layout/equation2"/>
    <dgm:cxn modelId="{89F2719B-2D13-42E3-BF1A-DCCCE8D77AA4}" type="presParOf" srcId="{E7225468-6CCC-43B3-8E16-932043C0BB2F}" destId="{A8B2B4DC-772B-4EDA-8307-7645DB342E63}" srcOrd="1" destOrd="0" presId="urn:microsoft.com/office/officeart/2005/8/layout/equation2"/>
    <dgm:cxn modelId="{C2758743-E792-4034-8C95-98B63369D482}" type="presParOf" srcId="{A8B2B4DC-772B-4EDA-8307-7645DB342E63}" destId="{D09A0531-B9DC-4498-9C98-ECAE843C60AA}" srcOrd="0" destOrd="0" presId="urn:microsoft.com/office/officeart/2005/8/layout/equation2"/>
    <dgm:cxn modelId="{CC6B0161-FA69-4DC5-B369-334E5FBE455F}" type="presParOf" srcId="{E7225468-6CCC-43B3-8E16-932043C0BB2F}" destId="{88CDB8A4-CB6C-410C-93D4-C2671D7C5CC1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C5B1EA4-2733-440D-AEE1-FBC6904BDD41}" type="doc">
      <dgm:prSet loTypeId="urn:microsoft.com/office/officeart/2005/8/layout/equation2" loCatId="process" qsTypeId="urn:microsoft.com/office/officeart/2005/8/quickstyle/3d3" qsCatId="3D" csTypeId="urn:microsoft.com/office/officeart/2005/8/colors/accent4_5" csCatId="accent4" phldr="1"/>
      <dgm:spPr/>
    </dgm:pt>
    <dgm:pt modelId="{29E48301-7B3F-4FC2-B59B-07D3A55201C6}">
      <dgm:prSet phldrT="[نص]" custT="1"/>
      <dgm:spPr>
        <a:solidFill>
          <a:schemeClr val="accent4">
            <a:alpha val="90000"/>
          </a:schemeClr>
        </a:solidFill>
      </dgm:spPr>
      <dgm:t>
        <a:bodyPr/>
        <a:lstStyle/>
        <a:p>
          <a:r>
            <a:rPr lang="ar-SA" sz="2400" dirty="0" smtClean="0">
              <a:solidFill>
                <a:schemeClr val="tx1"/>
              </a:solidFill>
              <a:cs typeface="AL-Mohanad Black" pitchFamily="2" charset="-78"/>
            </a:rPr>
            <a:t>العدد المثالي </a:t>
          </a:r>
          <a:endParaRPr lang="en-US" sz="2400" dirty="0">
            <a:solidFill>
              <a:schemeClr val="tx1"/>
            </a:solidFill>
            <a:cs typeface="AL-Mohanad Black" pitchFamily="2" charset="-78"/>
          </a:endParaRPr>
        </a:p>
      </dgm:t>
    </dgm:pt>
    <dgm:pt modelId="{2FE9AF5D-9A14-4F5E-9268-F6B91A4AA627}" type="parTrans" cxnId="{75847ABD-8E55-4B06-B530-B189252D6905}">
      <dgm:prSet/>
      <dgm:spPr/>
      <dgm:t>
        <a:bodyPr/>
        <a:lstStyle/>
        <a:p>
          <a:endParaRPr lang="en-US" sz="2000">
            <a:cs typeface="AL-Mohanad Black" pitchFamily="2" charset="-78"/>
          </a:endParaRPr>
        </a:p>
      </dgm:t>
    </dgm:pt>
    <dgm:pt modelId="{B7737855-0EDB-48C8-B76B-DDCABFD94854}" type="sibTrans" cxnId="{75847ABD-8E55-4B06-B530-B189252D6905}">
      <dgm:prSet/>
      <dgm:spPr/>
      <dgm:t>
        <a:bodyPr/>
        <a:lstStyle/>
        <a:p>
          <a:endParaRPr lang="en-US" sz="2000">
            <a:cs typeface="AL-Mohanad Black" pitchFamily="2" charset="-78"/>
          </a:endParaRPr>
        </a:p>
      </dgm:t>
    </dgm:pt>
    <dgm:pt modelId="{E7225468-6CCC-43B3-8E16-932043C0BB2F}" type="pres">
      <dgm:prSet presAssocID="{8C5B1EA4-2733-440D-AEE1-FBC6904BDD41}" presName="Name0" presStyleCnt="0">
        <dgm:presLayoutVars>
          <dgm:dir/>
          <dgm:resizeHandles val="exact"/>
        </dgm:presLayoutVars>
      </dgm:prSet>
      <dgm:spPr/>
    </dgm:pt>
    <dgm:pt modelId="{6D41A8BB-3CD6-4871-A2A8-740E6DFC6D07}" type="pres">
      <dgm:prSet presAssocID="{8C5B1EA4-2733-440D-AEE1-FBC6904BDD41}" presName="vNodes" presStyleCnt="0"/>
      <dgm:spPr/>
    </dgm:pt>
    <dgm:pt modelId="{88CDB8A4-CB6C-410C-93D4-C2671D7C5CC1}" type="pres">
      <dgm:prSet presAssocID="{8C5B1EA4-2733-440D-AEE1-FBC6904BDD41}" presName="last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5847ABD-8E55-4B06-B530-B189252D6905}" srcId="{8C5B1EA4-2733-440D-AEE1-FBC6904BDD41}" destId="{29E48301-7B3F-4FC2-B59B-07D3A55201C6}" srcOrd="0" destOrd="0" parTransId="{2FE9AF5D-9A14-4F5E-9268-F6B91A4AA627}" sibTransId="{B7737855-0EDB-48C8-B76B-DDCABFD94854}"/>
    <dgm:cxn modelId="{B059968E-64D8-41AC-AF81-6056BC496550}" type="presOf" srcId="{29E48301-7B3F-4FC2-B59B-07D3A55201C6}" destId="{88CDB8A4-CB6C-410C-93D4-C2671D7C5CC1}" srcOrd="0" destOrd="0" presId="urn:microsoft.com/office/officeart/2005/8/layout/equation2"/>
    <dgm:cxn modelId="{E04DE3E7-5E51-4821-BE46-AAE2FD614096}" type="presOf" srcId="{8C5B1EA4-2733-440D-AEE1-FBC6904BDD41}" destId="{E7225468-6CCC-43B3-8E16-932043C0BB2F}" srcOrd="0" destOrd="0" presId="urn:microsoft.com/office/officeart/2005/8/layout/equation2"/>
    <dgm:cxn modelId="{B2D7506A-EF60-458C-8A5D-C5411708A2B0}" type="presParOf" srcId="{E7225468-6CCC-43B3-8E16-932043C0BB2F}" destId="{6D41A8BB-3CD6-4871-A2A8-740E6DFC6D07}" srcOrd="0" destOrd="0" presId="urn:microsoft.com/office/officeart/2005/8/layout/equation2"/>
    <dgm:cxn modelId="{5A44246F-80FF-4097-AB53-BE7B8389AF3D}" type="presParOf" srcId="{E7225468-6CCC-43B3-8E16-932043C0BB2F}" destId="{88CDB8A4-CB6C-410C-93D4-C2671D7C5CC1}" srcOrd="1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C5B1EA4-2733-440D-AEE1-FBC6904BDD41}" type="doc">
      <dgm:prSet loTypeId="urn:microsoft.com/office/officeart/2005/8/layout/equation2" loCatId="process" qsTypeId="urn:microsoft.com/office/officeart/2005/8/quickstyle/3d3" qsCatId="3D" csTypeId="urn:microsoft.com/office/officeart/2005/8/colors/accent6_5" csCatId="accent6" phldr="1"/>
      <dgm:spPr/>
    </dgm:pt>
    <dgm:pt modelId="{29E48301-7B3F-4FC2-B59B-07D3A55201C6}">
      <dgm:prSet phldrT="[نص]" custT="1"/>
      <dgm:spPr/>
      <dgm:t>
        <a:bodyPr/>
        <a:lstStyle/>
        <a:p>
          <a:r>
            <a:rPr lang="ar-SA" sz="2800" dirty="0" smtClean="0">
              <a:solidFill>
                <a:schemeClr val="tx1"/>
              </a:solidFill>
              <a:cs typeface="AL-Mohanad Black" pitchFamily="2" charset="-78"/>
            </a:rPr>
            <a:t>هيئة لجان</a:t>
          </a:r>
          <a:endParaRPr lang="en-US" sz="2800" dirty="0">
            <a:solidFill>
              <a:schemeClr val="tx1"/>
            </a:solidFill>
            <a:cs typeface="AL-Mohanad Black" pitchFamily="2" charset="-78"/>
          </a:endParaRPr>
        </a:p>
      </dgm:t>
    </dgm:pt>
    <dgm:pt modelId="{2FE9AF5D-9A14-4F5E-9268-F6B91A4AA627}" type="parTrans" cxnId="{75847ABD-8E55-4B06-B530-B189252D6905}">
      <dgm:prSet/>
      <dgm:spPr/>
      <dgm:t>
        <a:bodyPr/>
        <a:lstStyle/>
        <a:p>
          <a:endParaRPr lang="en-US" sz="2800">
            <a:cs typeface="AL-Mohanad Black" pitchFamily="2" charset="-78"/>
          </a:endParaRPr>
        </a:p>
      </dgm:t>
    </dgm:pt>
    <dgm:pt modelId="{B7737855-0EDB-48C8-B76B-DDCABFD94854}" type="sibTrans" cxnId="{75847ABD-8E55-4B06-B530-B189252D6905}">
      <dgm:prSet/>
      <dgm:spPr/>
      <dgm:t>
        <a:bodyPr/>
        <a:lstStyle/>
        <a:p>
          <a:endParaRPr lang="en-US" sz="2800">
            <a:cs typeface="AL-Mohanad Black" pitchFamily="2" charset="-78"/>
          </a:endParaRPr>
        </a:p>
      </dgm:t>
    </dgm:pt>
    <dgm:pt modelId="{E7225468-6CCC-43B3-8E16-932043C0BB2F}" type="pres">
      <dgm:prSet presAssocID="{8C5B1EA4-2733-440D-AEE1-FBC6904BDD41}" presName="Name0" presStyleCnt="0">
        <dgm:presLayoutVars>
          <dgm:dir/>
          <dgm:resizeHandles val="exact"/>
        </dgm:presLayoutVars>
      </dgm:prSet>
      <dgm:spPr/>
    </dgm:pt>
    <dgm:pt modelId="{6D41A8BB-3CD6-4871-A2A8-740E6DFC6D07}" type="pres">
      <dgm:prSet presAssocID="{8C5B1EA4-2733-440D-AEE1-FBC6904BDD41}" presName="vNodes" presStyleCnt="0"/>
      <dgm:spPr/>
    </dgm:pt>
    <dgm:pt modelId="{88CDB8A4-CB6C-410C-93D4-C2671D7C5CC1}" type="pres">
      <dgm:prSet presAssocID="{8C5B1EA4-2733-440D-AEE1-FBC6904BDD41}" presName="lastNode" presStyleLbl="node1" presStyleIdx="0" presStyleCnt="1" custLinFactNeighborX="33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5847ABD-8E55-4B06-B530-B189252D6905}" srcId="{8C5B1EA4-2733-440D-AEE1-FBC6904BDD41}" destId="{29E48301-7B3F-4FC2-B59B-07D3A55201C6}" srcOrd="0" destOrd="0" parTransId="{2FE9AF5D-9A14-4F5E-9268-F6B91A4AA627}" sibTransId="{B7737855-0EDB-48C8-B76B-DDCABFD94854}"/>
    <dgm:cxn modelId="{A918512A-8B63-46FD-8912-1E1049B719A2}" type="presOf" srcId="{8C5B1EA4-2733-440D-AEE1-FBC6904BDD41}" destId="{E7225468-6CCC-43B3-8E16-932043C0BB2F}" srcOrd="0" destOrd="0" presId="urn:microsoft.com/office/officeart/2005/8/layout/equation2"/>
    <dgm:cxn modelId="{573A2E7F-B45F-46C8-B349-8DA30EB124EF}" type="presOf" srcId="{29E48301-7B3F-4FC2-B59B-07D3A55201C6}" destId="{88CDB8A4-CB6C-410C-93D4-C2671D7C5CC1}" srcOrd="0" destOrd="0" presId="urn:microsoft.com/office/officeart/2005/8/layout/equation2"/>
    <dgm:cxn modelId="{E2ED02AF-A624-4CAD-A473-235634B4788F}" type="presParOf" srcId="{E7225468-6CCC-43B3-8E16-932043C0BB2F}" destId="{6D41A8BB-3CD6-4871-A2A8-740E6DFC6D07}" srcOrd="0" destOrd="0" presId="urn:microsoft.com/office/officeart/2005/8/layout/equation2"/>
    <dgm:cxn modelId="{46121128-09F0-45D6-B18A-A812990C65A5}" type="presParOf" srcId="{E7225468-6CCC-43B3-8E16-932043C0BB2F}" destId="{88CDB8A4-CB6C-410C-93D4-C2671D7C5CC1}" srcOrd="1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C5B1EA4-2733-440D-AEE1-FBC6904BDD41}" type="doc">
      <dgm:prSet loTypeId="urn:microsoft.com/office/officeart/2005/8/layout/equation2" loCatId="process" qsTypeId="urn:microsoft.com/office/officeart/2005/8/quickstyle/3d3" qsCatId="3D" csTypeId="urn:microsoft.com/office/officeart/2005/8/colors/accent1_2" csCatId="accent1" phldr="1"/>
      <dgm:spPr/>
    </dgm:pt>
    <dgm:pt modelId="{BEC1096B-4913-4430-807F-81AB92E3E3DA}">
      <dgm:prSet phldrT="[نص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algn="ctr" rtl="1"/>
          <a:r>
            <a:rPr lang="ar-SA" sz="2400" smtClean="0">
              <a:solidFill>
                <a:schemeClr val="tx1"/>
              </a:solidFill>
              <a:cs typeface="AL-Mohanad Black" pitchFamily="2" charset="-78"/>
            </a:rPr>
            <a:t>لجان دائمة</a:t>
          </a:r>
          <a:endParaRPr lang="en-US" sz="2400" dirty="0">
            <a:solidFill>
              <a:schemeClr val="tx1"/>
            </a:solidFill>
            <a:cs typeface="AL-Mohanad Black" pitchFamily="2" charset="-78"/>
          </a:endParaRPr>
        </a:p>
      </dgm:t>
    </dgm:pt>
    <dgm:pt modelId="{6AAFB0AD-D92B-4E40-B74E-A5B00693D11D}" type="parTrans" cxnId="{BD317C1B-5516-4DF6-8661-2503D29FF737}">
      <dgm:prSet/>
      <dgm:spPr/>
      <dgm:t>
        <a:bodyPr/>
        <a:lstStyle/>
        <a:p>
          <a:pPr algn="ctr" rtl="1"/>
          <a:endParaRPr lang="en-US" sz="2400">
            <a:solidFill>
              <a:schemeClr val="tx1"/>
            </a:solidFill>
            <a:cs typeface="AL-Mohanad Black" pitchFamily="2" charset="-78"/>
          </a:endParaRPr>
        </a:p>
      </dgm:t>
    </dgm:pt>
    <dgm:pt modelId="{FEDB5CA9-CAF7-4BA5-AAE4-291058270C66}" type="sibTrans" cxnId="{BD317C1B-5516-4DF6-8661-2503D29FF737}">
      <dgm:prSet custT="1"/>
      <dgm:spPr/>
      <dgm:t>
        <a:bodyPr/>
        <a:lstStyle/>
        <a:p>
          <a:pPr algn="ctr" rtl="1"/>
          <a:endParaRPr lang="en-US" sz="2400" dirty="0">
            <a:solidFill>
              <a:schemeClr val="tx1"/>
            </a:solidFill>
            <a:cs typeface="AL-Mohanad Black" pitchFamily="2" charset="-78"/>
          </a:endParaRPr>
        </a:p>
      </dgm:t>
    </dgm:pt>
    <dgm:pt modelId="{29E48301-7B3F-4FC2-B59B-07D3A55201C6}">
      <dgm:prSet phldrT="[نص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algn="ctr" rtl="1"/>
          <a:r>
            <a:rPr lang="ar-SA" sz="2400" smtClean="0">
              <a:solidFill>
                <a:schemeClr val="tx1"/>
              </a:solidFill>
              <a:cs typeface="AL-Mohanad Black" pitchFamily="2" charset="-78"/>
            </a:rPr>
            <a:t>لجان مؤقتة </a:t>
          </a:r>
          <a:endParaRPr lang="en-US" sz="2400" dirty="0">
            <a:solidFill>
              <a:schemeClr val="tx1"/>
            </a:solidFill>
            <a:cs typeface="AL-Mohanad Black" pitchFamily="2" charset="-78"/>
          </a:endParaRPr>
        </a:p>
      </dgm:t>
    </dgm:pt>
    <dgm:pt modelId="{2FE9AF5D-9A14-4F5E-9268-F6B91A4AA627}" type="parTrans" cxnId="{75847ABD-8E55-4B06-B530-B189252D6905}">
      <dgm:prSet/>
      <dgm:spPr/>
      <dgm:t>
        <a:bodyPr/>
        <a:lstStyle/>
        <a:p>
          <a:pPr algn="ctr" rtl="1"/>
          <a:endParaRPr lang="en-US" sz="2400">
            <a:solidFill>
              <a:schemeClr val="tx1"/>
            </a:solidFill>
            <a:cs typeface="AL-Mohanad Black" pitchFamily="2" charset="-78"/>
          </a:endParaRPr>
        </a:p>
      </dgm:t>
    </dgm:pt>
    <dgm:pt modelId="{B7737855-0EDB-48C8-B76B-DDCABFD94854}" type="sibTrans" cxnId="{75847ABD-8E55-4B06-B530-B189252D6905}">
      <dgm:prSet/>
      <dgm:spPr/>
      <dgm:t>
        <a:bodyPr/>
        <a:lstStyle/>
        <a:p>
          <a:pPr algn="ctr" rtl="1"/>
          <a:endParaRPr lang="en-US" sz="2400">
            <a:solidFill>
              <a:schemeClr val="tx1"/>
            </a:solidFill>
            <a:cs typeface="AL-Mohanad Black" pitchFamily="2" charset="-78"/>
          </a:endParaRPr>
        </a:p>
      </dgm:t>
    </dgm:pt>
    <dgm:pt modelId="{E7225468-6CCC-43B3-8E16-932043C0BB2F}" type="pres">
      <dgm:prSet presAssocID="{8C5B1EA4-2733-440D-AEE1-FBC6904BDD41}" presName="Name0" presStyleCnt="0">
        <dgm:presLayoutVars>
          <dgm:dir val="rev"/>
          <dgm:resizeHandles val="exact"/>
        </dgm:presLayoutVars>
      </dgm:prSet>
      <dgm:spPr/>
    </dgm:pt>
    <dgm:pt modelId="{6D41A8BB-3CD6-4871-A2A8-740E6DFC6D07}" type="pres">
      <dgm:prSet presAssocID="{8C5B1EA4-2733-440D-AEE1-FBC6904BDD41}" presName="vNodes" presStyleCnt="0"/>
      <dgm:spPr/>
    </dgm:pt>
    <dgm:pt modelId="{4D8372C9-C919-4632-BFE8-C10BCFE63B40}" type="pres">
      <dgm:prSet presAssocID="{BEC1096B-4913-4430-807F-81AB92E3E3DA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B2B4DC-772B-4EDA-8307-7645DB342E63}" type="pres">
      <dgm:prSet presAssocID="{8C5B1EA4-2733-440D-AEE1-FBC6904BDD41}" presName="sibTransLast" presStyleLbl="sibTrans2D1" presStyleIdx="0" presStyleCnt="1"/>
      <dgm:spPr>
        <a:prstGeom prst="mathPlus">
          <a:avLst/>
        </a:prstGeom>
      </dgm:spPr>
      <dgm:t>
        <a:bodyPr/>
        <a:lstStyle/>
        <a:p>
          <a:endParaRPr lang="en-US"/>
        </a:p>
      </dgm:t>
    </dgm:pt>
    <dgm:pt modelId="{D09A0531-B9DC-4498-9C98-ECAE843C60AA}" type="pres">
      <dgm:prSet presAssocID="{8C5B1EA4-2733-440D-AEE1-FBC6904BDD41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88CDB8A4-CB6C-410C-93D4-C2671D7C5CC1}" type="pres">
      <dgm:prSet presAssocID="{8C5B1EA4-2733-440D-AEE1-FBC6904BDD41}" presName="lastNode" presStyleLbl="node1" presStyleIdx="1" presStyleCnt="2" custLinFactNeighborX="33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A6E80CD-328B-4FE0-9FD4-38D6C630FE58}" type="presOf" srcId="{FEDB5CA9-CAF7-4BA5-AAE4-291058270C66}" destId="{D09A0531-B9DC-4498-9C98-ECAE843C60AA}" srcOrd="1" destOrd="0" presId="urn:microsoft.com/office/officeart/2005/8/layout/equation2"/>
    <dgm:cxn modelId="{5853F350-9DB9-4CC5-BC6B-2A1CAC86A143}" type="presOf" srcId="{FEDB5CA9-CAF7-4BA5-AAE4-291058270C66}" destId="{A8B2B4DC-772B-4EDA-8307-7645DB342E63}" srcOrd="0" destOrd="0" presId="urn:microsoft.com/office/officeart/2005/8/layout/equation2"/>
    <dgm:cxn modelId="{BD317C1B-5516-4DF6-8661-2503D29FF737}" srcId="{8C5B1EA4-2733-440D-AEE1-FBC6904BDD41}" destId="{BEC1096B-4913-4430-807F-81AB92E3E3DA}" srcOrd="0" destOrd="0" parTransId="{6AAFB0AD-D92B-4E40-B74E-A5B00693D11D}" sibTransId="{FEDB5CA9-CAF7-4BA5-AAE4-291058270C66}"/>
    <dgm:cxn modelId="{9A3237B9-6798-4AD5-BCFB-BA9436508F32}" type="presOf" srcId="{BEC1096B-4913-4430-807F-81AB92E3E3DA}" destId="{4D8372C9-C919-4632-BFE8-C10BCFE63B40}" srcOrd="0" destOrd="0" presId="urn:microsoft.com/office/officeart/2005/8/layout/equation2"/>
    <dgm:cxn modelId="{FFB1152C-D98C-4086-BA62-FA5492F814FC}" type="presOf" srcId="{8C5B1EA4-2733-440D-AEE1-FBC6904BDD41}" destId="{E7225468-6CCC-43B3-8E16-932043C0BB2F}" srcOrd="0" destOrd="0" presId="urn:microsoft.com/office/officeart/2005/8/layout/equation2"/>
    <dgm:cxn modelId="{055A2328-8CED-4241-92B1-6CAB6853AB54}" type="presOf" srcId="{29E48301-7B3F-4FC2-B59B-07D3A55201C6}" destId="{88CDB8A4-CB6C-410C-93D4-C2671D7C5CC1}" srcOrd="0" destOrd="0" presId="urn:microsoft.com/office/officeart/2005/8/layout/equation2"/>
    <dgm:cxn modelId="{75847ABD-8E55-4B06-B530-B189252D6905}" srcId="{8C5B1EA4-2733-440D-AEE1-FBC6904BDD41}" destId="{29E48301-7B3F-4FC2-B59B-07D3A55201C6}" srcOrd="1" destOrd="0" parTransId="{2FE9AF5D-9A14-4F5E-9268-F6B91A4AA627}" sibTransId="{B7737855-0EDB-48C8-B76B-DDCABFD94854}"/>
    <dgm:cxn modelId="{5D169313-7006-4C40-A422-E94E69EE5788}" type="presParOf" srcId="{E7225468-6CCC-43B3-8E16-932043C0BB2F}" destId="{6D41A8BB-3CD6-4871-A2A8-740E6DFC6D07}" srcOrd="0" destOrd="0" presId="urn:microsoft.com/office/officeart/2005/8/layout/equation2"/>
    <dgm:cxn modelId="{41A90610-A158-4E5B-94D8-BC213B385EB3}" type="presParOf" srcId="{6D41A8BB-3CD6-4871-A2A8-740E6DFC6D07}" destId="{4D8372C9-C919-4632-BFE8-C10BCFE63B40}" srcOrd="0" destOrd="0" presId="urn:microsoft.com/office/officeart/2005/8/layout/equation2"/>
    <dgm:cxn modelId="{1C5A54E0-5E38-4763-9BE6-C64DFAD85B52}" type="presParOf" srcId="{E7225468-6CCC-43B3-8E16-932043C0BB2F}" destId="{A8B2B4DC-772B-4EDA-8307-7645DB342E63}" srcOrd="1" destOrd="0" presId="urn:microsoft.com/office/officeart/2005/8/layout/equation2"/>
    <dgm:cxn modelId="{66F73803-6C2E-423B-98BB-B3F4CD2C85D3}" type="presParOf" srcId="{A8B2B4DC-772B-4EDA-8307-7645DB342E63}" destId="{D09A0531-B9DC-4498-9C98-ECAE843C60AA}" srcOrd="0" destOrd="0" presId="urn:microsoft.com/office/officeart/2005/8/layout/equation2"/>
    <dgm:cxn modelId="{A46AE81E-882F-4D16-96EF-F5E24962E40E}" type="presParOf" srcId="{E7225468-6CCC-43B3-8E16-932043C0BB2F}" destId="{88CDB8A4-CB6C-410C-93D4-C2671D7C5CC1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A3F49DC-5548-4979-A323-FE74009DA4AB}" type="doc">
      <dgm:prSet loTypeId="urn:microsoft.com/office/officeart/2005/8/layout/hList6" loCatId="list" qsTypeId="urn:microsoft.com/office/officeart/2005/8/quickstyle/simple1" qsCatId="simple" csTypeId="urn:microsoft.com/office/officeart/2005/8/colors/colorful2" csCatId="colorful" phldr="1"/>
      <dgm:spPr/>
    </dgm:pt>
    <dgm:pt modelId="{1185398D-D7DE-40C0-930E-2C949C32F9D6}">
      <dgm:prSet phldrT="[نص]" custT="1"/>
      <dgm:spPr/>
      <dgm:t>
        <a:bodyPr/>
        <a:lstStyle/>
        <a:p>
          <a:r>
            <a:rPr lang="ar-SA" sz="3200" dirty="0" smtClean="0">
              <a:solidFill>
                <a:schemeClr val="tx1"/>
              </a:solidFill>
              <a:cs typeface="AL-Mohanad Black" pitchFamily="2" charset="-78"/>
            </a:rPr>
            <a:t>خطة المرحلة</a:t>
          </a:r>
          <a:endParaRPr lang="en-US" sz="3200" dirty="0">
            <a:solidFill>
              <a:schemeClr val="tx1"/>
            </a:solidFill>
            <a:cs typeface="AL-Mohanad Black" pitchFamily="2" charset="-78"/>
          </a:endParaRPr>
        </a:p>
      </dgm:t>
    </dgm:pt>
    <dgm:pt modelId="{BBA4A9EA-01E8-4E25-AC1D-79CD574087A4}" type="parTrans" cxnId="{00068048-580F-4B23-B395-55D5A809EB9A}">
      <dgm:prSet/>
      <dgm:spPr/>
      <dgm:t>
        <a:bodyPr/>
        <a:lstStyle/>
        <a:p>
          <a:endParaRPr lang="en-US" sz="3200">
            <a:solidFill>
              <a:schemeClr val="tx1"/>
            </a:solidFill>
          </a:endParaRPr>
        </a:p>
      </dgm:t>
    </dgm:pt>
    <dgm:pt modelId="{4046ACAC-640A-4801-A74B-948BB1A67983}" type="sibTrans" cxnId="{00068048-580F-4B23-B395-55D5A809EB9A}">
      <dgm:prSet/>
      <dgm:spPr/>
      <dgm:t>
        <a:bodyPr/>
        <a:lstStyle/>
        <a:p>
          <a:endParaRPr lang="en-US" sz="3200">
            <a:solidFill>
              <a:schemeClr val="tx1"/>
            </a:solidFill>
          </a:endParaRPr>
        </a:p>
      </dgm:t>
    </dgm:pt>
    <dgm:pt modelId="{13F14A69-6BBC-4A42-94EF-EDF8414116F7}">
      <dgm:prSet phldrT="[نص]" custT="1"/>
      <dgm:spPr/>
      <dgm:t>
        <a:bodyPr/>
        <a:lstStyle/>
        <a:p>
          <a:r>
            <a:rPr lang="ar-SA" sz="3200" smtClean="0">
              <a:solidFill>
                <a:schemeClr val="tx1"/>
              </a:solidFill>
              <a:cs typeface="AL-Mohanad Black" pitchFamily="2" charset="-78"/>
            </a:rPr>
            <a:t>حجم القطاع</a:t>
          </a:r>
          <a:endParaRPr lang="en-US" sz="3200" dirty="0">
            <a:solidFill>
              <a:schemeClr val="tx1"/>
            </a:solidFill>
            <a:cs typeface="AL-Mohanad Black" pitchFamily="2" charset="-78"/>
          </a:endParaRPr>
        </a:p>
      </dgm:t>
    </dgm:pt>
    <dgm:pt modelId="{45E87FA1-7FA2-4ABE-8468-823E81782934}" type="parTrans" cxnId="{11135BC6-900F-4BF5-94F5-70B56F9DE7EB}">
      <dgm:prSet/>
      <dgm:spPr/>
      <dgm:t>
        <a:bodyPr/>
        <a:lstStyle/>
        <a:p>
          <a:endParaRPr lang="en-US" sz="3200">
            <a:solidFill>
              <a:schemeClr val="tx1"/>
            </a:solidFill>
          </a:endParaRPr>
        </a:p>
      </dgm:t>
    </dgm:pt>
    <dgm:pt modelId="{EC1FE7B7-877F-47BD-AD37-5F628CA24865}" type="sibTrans" cxnId="{11135BC6-900F-4BF5-94F5-70B56F9DE7EB}">
      <dgm:prSet/>
      <dgm:spPr/>
      <dgm:t>
        <a:bodyPr/>
        <a:lstStyle/>
        <a:p>
          <a:endParaRPr lang="en-US" sz="3200">
            <a:solidFill>
              <a:schemeClr val="tx1"/>
            </a:solidFill>
          </a:endParaRPr>
        </a:p>
      </dgm:t>
    </dgm:pt>
    <dgm:pt modelId="{56D1B644-21DA-40D9-8996-357A2C8D42C4}">
      <dgm:prSet phldrT="[نص]" custT="1"/>
      <dgm:spPr/>
      <dgm:t>
        <a:bodyPr/>
        <a:lstStyle/>
        <a:p>
          <a:r>
            <a:rPr lang="ar-SA" sz="3200" smtClean="0">
              <a:solidFill>
                <a:schemeClr val="tx1"/>
              </a:solidFill>
              <a:cs typeface="AL-Mohanad Black" pitchFamily="2" charset="-78"/>
            </a:rPr>
            <a:t>تنوع القطاع </a:t>
          </a:r>
          <a:endParaRPr lang="en-US" sz="3200" dirty="0">
            <a:solidFill>
              <a:schemeClr val="tx1"/>
            </a:solidFill>
            <a:cs typeface="AL-Mohanad Black" pitchFamily="2" charset="-78"/>
          </a:endParaRPr>
        </a:p>
      </dgm:t>
    </dgm:pt>
    <dgm:pt modelId="{A60BAD11-CC92-4473-80A8-58C8221B0E7F}" type="parTrans" cxnId="{BF49FB7C-E711-4744-9E6A-3D760C3D4AA3}">
      <dgm:prSet/>
      <dgm:spPr/>
      <dgm:t>
        <a:bodyPr/>
        <a:lstStyle/>
        <a:p>
          <a:endParaRPr lang="en-US" sz="3200">
            <a:solidFill>
              <a:schemeClr val="tx1"/>
            </a:solidFill>
          </a:endParaRPr>
        </a:p>
      </dgm:t>
    </dgm:pt>
    <dgm:pt modelId="{7E3D366F-565E-4D7F-80CC-7B8172A0F14B}" type="sibTrans" cxnId="{BF49FB7C-E711-4744-9E6A-3D760C3D4AA3}">
      <dgm:prSet/>
      <dgm:spPr/>
      <dgm:t>
        <a:bodyPr/>
        <a:lstStyle/>
        <a:p>
          <a:endParaRPr lang="en-US" sz="3200">
            <a:solidFill>
              <a:schemeClr val="tx1"/>
            </a:solidFill>
          </a:endParaRPr>
        </a:p>
      </dgm:t>
    </dgm:pt>
    <dgm:pt modelId="{ABEC06A9-1035-4B03-A3C8-A9FB2AB1FB82}" type="pres">
      <dgm:prSet presAssocID="{6A3F49DC-5548-4979-A323-FE74009DA4AB}" presName="Name0" presStyleCnt="0">
        <dgm:presLayoutVars>
          <dgm:dir val="rev"/>
          <dgm:resizeHandles val="exact"/>
        </dgm:presLayoutVars>
      </dgm:prSet>
      <dgm:spPr/>
    </dgm:pt>
    <dgm:pt modelId="{03D0B4B1-3B8C-4B90-9328-A56D7E5F0EDA}" type="pres">
      <dgm:prSet presAssocID="{1185398D-D7DE-40C0-930E-2C949C32F9D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F59738-83F8-4A7F-A155-0559D45E7E58}" type="pres">
      <dgm:prSet presAssocID="{4046ACAC-640A-4801-A74B-948BB1A67983}" presName="sibTrans" presStyleCnt="0"/>
      <dgm:spPr/>
    </dgm:pt>
    <dgm:pt modelId="{6218AF3C-0D84-47DE-A97E-738933013B0B}" type="pres">
      <dgm:prSet presAssocID="{13F14A69-6BBC-4A42-94EF-EDF8414116F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F5CF91-29E8-47A6-A67A-C40D26B675E2}" type="pres">
      <dgm:prSet presAssocID="{EC1FE7B7-877F-47BD-AD37-5F628CA24865}" presName="sibTrans" presStyleCnt="0"/>
      <dgm:spPr/>
    </dgm:pt>
    <dgm:pt modelId="{9DEFDE92-6E51-4143-B656-10A40A4CA5E3}" type="pres">
      <dgm:prSet presAssocID="{56D1B644-21DA-40D9-8996-357A2C8D42C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74143BF-0CD2-4EE0-9E94-6444ECA76C89}" type="presOf" srcId="{1185398D-D7DE-40C0-930E-2C949C32F9D6}" destId="{03D0B4B1-3B8C-4B90-9328-A56D7E5F0EDA}" srcOrd="0" destOrd="0" presId="urn:microsoft.com/office/officeart/2005/8/layout/hList6"/>
    <dgm:cxn modelId="{11135BC6-900F-4BF5-94F5-70B56F9DE7EB}" srcId="{6A3F49DC-5548-4979-A323-FE74009DA4AB}" destId="{13F14A69-6BBC-4A42-94EF-EDF8414116F7}" srcOrd="1" destOrd="0" parTransId="{45E87FA1-7FA2-4ABE-8468-823E81782934}" sibTransId="{EC1FE7B7-877F-47BD-AD37-5F628CA24865}"/>
    <dgm:cxn modelId="{6D918E68-79E1-4538-84C1-7D6288934A15}" type="presOf" srcId="{6A3F49DC-5548-4979-A323-FE74009DA4AB}" destId="{ABEC06A9-1035-4B03-A3C8-A9FB2AB1FB82}" srcOrd="0" destOrd="0" presId="urn:microsoft.com/office/officeart/2005/8/layout/hList6"/>
    <dgm:cxn modelId="{00068048-580F-4B23-B395-55D5A809EB9A}" srcId="{6A3F49DC-5548-4979-A323-FE74009DA4AB}" destId="{1185398D-D7DE-40C0-930E-2C949C32F9D6}" srcOrd="0" destOrd="0" parTransId="{BBA4A9EA-01E8-4E25-AC1D-79CD574087A4}" sibTransId="{4046ACAC-640A-4801-A74B-948BB1A67983}"/>
    <dgm:cxn modelId="{BF49FB7C-E711-4744-9E6A-3D760C3D4AA3}" srcId="{6A3F49DC-5548-4979-A323-FE74009DA4AB}" destId="{56D1B644-21DA-40D9-8996-357A2C8D42C4}" srcOrd="2" destOrd="0" parTransId="{A60BAD11-CC92-4473-80A8-58C8221B0E7F}" sibTransId="{7E3D366F-565E-4D7F-80CC-7B8172A0F14B}"/>
    <dgm:cxn modelId="{63599F03-E3EB-4AD1-9093-EC9BCBA5F841}" type="presOf" srcId="{56D1B644-21DA-40D9-8996-357A2C8D42C4}" destId="{9DEFDE92-6E51-4143-B656-10A40A4CA5E3}" srcOrd="0" destOrd="0" presId="urn:microsoft.com/office/officeart/2005/8/layout/hList6"/>
    <dgm:cxn modelId="{8F8647C8-AE3F-4386-81E7-1F61C16404C9}" type="presOf" srcId="{13F14A69-6BBC-4A42-94EF-EDF8414116F7}" destId="{6218AF3C-0D84-47DE-A97E-738933013B0B}" srcOrd="0" destOrd="0" presId="urn:microsoft.com/office/officeart/2005/8/layout/hList6"/>
    <dgm:cxn modelId="{3584AFBB-D59F-4089-B421-C5E43D8068F9}" type="presParOf" srcId="{ABEC06A9-1035-4B03-A3C8-A9FB2AB1FB82}" destId="{03D0B4B1-3B8C-4B90-9328-A56D7E5F0EDA}" srcOrd="0" destOrd="0" presId="urn:microsoft.com/office/officeart/2005/8/layout/hList6"/>
    <dgm:cxn modelId="{B6C6FCE8-4D1E-4832-8645-9A43C31BF593}" type="presParOf" srcId="{ABEC06A9-1035-4B03-A3C8-A9FB2AB1FB82}" destId="{55F59738-83F8-4A7F-A155-0559D45E7E58}" srcOrd="1" destOrd="0" presId="urn:microsoft.com/office/officeart/2005/8/layout/hList6"/>
    <dgm:cxn modelId="{BD8D8B4B-5401-42D0-A69F-57654DB7D782}" type="presParOf" srcId="{ABEC06A9-1035-4B03-A3C8-A9FB2AB1FB82}" destId="{6218AF3C-0D84-47DE-A97E-738933013B0B}" srcOrd="2" destOrd="0" presId="urn:microsoft.com/office/officeart/2005/8/layout/hList6"/>
    <dgm:cxn modelId="{3BD5D276-D966-48E3-A68E-7A909A16999C}" type="presParOf" srcId="{ABEC06A9-1035-4B03-A3C8-A9FB2AB1FB82}" destId="{3AF5CF91-29E8-47A6-A67A-C40D26B675E2}" srcOrd="3" destOrd="0" presId="urn:microsoft.com/office/officeart/2005/8/layout/hList6"/>
    <dgm:cxn modelId="{128DAF3C-D238-4657-B578-4CB985DEEB6C}" type="presParOf" srcId="{ABEC06A9-1035-4B03-A3C8-A9FB2AB1FB82}" destId="{9DEFDE92-6E51-4143-B656-10A40A4CA5E3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8EC27CD-6BFE-4A19-B838-265591351D64}" type="doc">
      <dgm:prSet loTypeId="urn:microsoft.com/office/officeart/2005/8/layout/radial3" loCatId="cycle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7311583-466A-4CBD-BCCC-7D329E2529B1}">
      <dgm:prSet phldrT="[نص]"/>
      <dgm:spPr/>
      <dgm:t>
        <a:bodyPr/>
        <a:lstStyle/>
        <a:p>
          <a:pPr rtl="1"/>
          <a:r>
            <a:rPr lang="ar-SA" dirty="0" smtClean="0">
              <a:cs typeface="AL-Mohanad Black" pitchFamily="2" charset="-78"/>
            </a:rPr>
            <a:t>المهام</a:t>
          </a:r>
          <a:endParaRPr lang="en-US" dirty="0">
            <a:cs typeface="AL-Mohanad Black" pitchFamily="2" charset="-78"/>
          </a:endParaRPr>
        </a:p>
      </dgm:t>
    </dgm:pt>
    <dgm:pt modelId="{4F588569-1847-43BF-BE97-7E1BE44F5896}" type="parTrans" cxnId="{030C8B70-9B8E-4A8F-BB4C-B2904AB8F27C}">
      <dgm:prSet/>
      <dgm:spPr/>
      <dgm:t>
        <a:bodyPr/>
        <a:lstStyle/>
        <a:p>
          <a:pPr rtl="1"/>
          <a:endParaRPr lang="en-US">
            <a:cs typeface="AL-Mohanad Black" pitchFamily="2" charset="-78"/>
          </a:endParaRPr>
        </a:p>
      </dgm:t>
    </dgm:pt>
    <dgm:pt modelId="{BD8321FD-336A-4683-8793-F8189A766840}" type="sibTrans" cxnId="{030C8B70-9B8E-4A8F-BB4C-B2904AB8F27C}">
      <dgm:prSet/>
      <dgm:spPr/>
      <dgm:t>
        <a:bodyPr/>
        <a:lstStyle/>
        <a:p>
          <a:pPr rtl="1"/>
          <a:endParaRPr lang="en-US">
            <a:cs typeface="AL-Mohanad Black" pitchFamily="2" charset="-78"/>
          </a:endParaRPr>
        </a:p>
      </dgm:t>
    </dgm:pt>
    <dgm:pt modelId="{8755C64A-ECE4-43FA-BD68-2347F8ADF354}">
      <dgm:prSet phldrT="[نص]" custT="1"/>
      <dgm:spPr/>
      <dgm:t>
        <a:bodyPr/>
        <a:lstStyle/>
        <a:p>
          <a:pPr rtl="1"/>
          <a:r>
            <a:rPr lang="ar-SA" sz="1800" b="1" dirty="0" smtClean="0">
              <a:cs typeface="AL-Mohanad Black" pitchFamily="2" charset="-78"/>
            </a:rPr>
            <a:t>استقطاب أعضاء جدد  ودمجهم </a:t>
          </a:r>
          <a:endParaRPr lang="en-US" sz="1800" b="1" dirty="0">
            <a:cs typeface="AL-Mohanad Black" pitchFamily="2" charset="-78"/>
          </a:endParaRPr>
        </a:p>
      </dgm:t>
    </dgm:pt>
    <dgm:pt modelId="{447A4976-F860-43C0-BFBC-DE444099531E}" type="parTrans" cxnId="{0DCBDB0A-DBD1-475F-AA99-EBE9A2C872BE}">
      <dgm:prSet/>
      <dgm:spPr/>
      <dgm:t>
        <a:bodyPr/>
        <a:lstStyle/>
        <a:p>
          <a:pPr rtl="1"/>
          <a:endParaRPr lang="en-US">
            <a:cs typeface="AL-Mohanad Black" pitchFamily="2" charset="-78"/>
          </a:endParaRPr>
        </a:p>
      </dgm:t>
    </dgm:pt>
    <dgm:pt modelId="{3F8A9443-7F4B-4745-989C-FBCED2257695}" type="sibTrans" cxnId="{0DCBDB0A-DBD1-475F-AA99-EBE9A2C872BE}">
      <dgm:prSet/>
      <dgm:spPr/>
      <dgm:t>
        <a:bodyPr/>
        <a:lstStyle/>
        <a:p>
          <a:pPr rtl="1"/>
          <a:endParaRPr lang="en-US">
            <a:cs typeface="AL-Mohanad Black" pitchFamily="2" charset="-78"/>
          </a:endParaRPr>
        </a:p>
      </dgm:t>
    </dgm:pt>
    <dgm:pt modelId="{9946ED42-08F0-4CBA-80EA-F0A8146DD12D}">
      <dgm:prSet phldrT="[نص]" custT="1"/>
      <dgm:spPr/>
      <dgm:t>
        <a:bodyPr/>
        <a:lstStyle/>
        <a:p>
          <a:pPr rtl="1"/>
          <a:r>
            <a:rPr lang="ar-SA" sz="1800" b="1" dirty="0" smtClean="0">
              <a:cs typeface="AL-Mohanad Black" pitchFamily="2" charset="-78"/>
            </a:rPr>
            <a:t>استقطاب القيادات العليا والمدير التنفيذي</a:t>
          </a:r>
          <a:endParaRPr lang="en-US" sz="1400" b="1" dirty="0">
            <a:cs typeface="AL-Mohanad Black" pitchFamily="2" charset="-78"/>
          </a:endParaRPr>
        </a:p>
      </dgm:t>
    </dgm:pt>
    <dgm:pt modelId="{E44EE906-6791-41DB-9E29-27D1D72D388F}" type="parTrans" cxnId="{B0E441E1-CC9A-49DE-BA4A-44E67DBE70A2}">
      <dgm:prSet/>
      <dgm:spPr/>
      <dgm:t>
        <a:bodyPr/>
        <a:lstStyle/>
        <a:p>
          <a:pPr rtl="1"/>
          <a:endParaRPr lang="en-US">
            <a:cs typeface="AL-Mohanad Black" pitchFamily="2" charset="-78"/>
          </a:endParaRPr>
        </a:p>
      </dgm:t>
    </dgm:pt>
    <dgm:pt modelId="{E146476B-8C54-430F-95A4-9469292CC449}" type="sibTrans" cxnId="{B0E441E1-CC9A-49DE-BA4A-44E67DBE70A2}">
      <dgm:prSet/>
      <dgm:spPr/>
      <dgm:t>
        <a:bodyPr/>
        <a:lstStyle/>
        <a:p>
          <a:pPr rtl="1"/>
          <a:endParaRPr lang="en-US">
            <a:cs typeface="AL-Mohanad Black" pitchFamily="2" charset="-78"/>
          </a:endParaRPr>
        </a:p>
      </dgm:t>
    </dgm:pt>
    <dgm:pt modelId="{A10D3C59-1DDC-4073-A60B-095B1DC7D020}">
      <dgm:prSet phldrT="[نص]" custT="1"/>
      <dgm:spPr/>
      <dgm:t>
        <a:bodyPr/>
        <a:lstStyle/>
        <a:p>
          <a:pPr rtl="1"/>
          <a:r>
            <a:rPr lang="ar-SA" sz="1800" b="1" dirty="0" smtClean="0">
              <a:cs typeface="AL-Mohanad Black" pitchFamily="2" charset="-78"/>
            </a:rPr>
            <a:t>تطوير الأعضاء </a:t>
          </a:r>
          <a:endParaRPr lang="en-US" sz="1800" b="1" dirty="0">
            <a:cs typeface="AL-Mohanad Black" pitchFamily="2" charset="-78"/>
          </a:endParaRPr>
        </a:p>
      </dgm:t>
    </dgm:pt>
    <dgm:pt modelId="{A7515B36-F12F-4548-BF72-C6392A11E075}" type="parTrans" cxnId="{6F22B303-ADDE-4781-A438-292157B7B806}">
      <dgm:prSet/>
      <dgm:spPr/>
      <dgm:t>
        <a:bodyPr/>
        <a:lstStyle/>
        <a:p>
          <a:pPr rtl="1"/>
          <a:endParaRPr lang="en-US">
            <a:cs typeface="AL-Mohanad Black" pitchFamily="2" charset="-78"/>
          </a:endParaRPr>
        </a:p>
      </dgm:t>
    </dgm:pt>
    <dgm:pt modelId="{B86EB3B5-A7B5-4E71-B587-5586D1F7C6CE}" type="sibTrans" cxnId="{6F22B303-ADDE-4781-A438-292157B7B806}">
      <dgm:prSet/>
      <dgm:spPr/>
      <dgm:t>
        <a:bodyPr/>
        <a:lstStyle/>
        <a:p>
          <a:pPr rtl="1"/>
          <a:endParaRPr lang="en-US">
            <a:cs typeface="AL-Mohanad Black" pitchFamily="2" charset="-78"/>
          </a:endParaRPr>
        </a:p>
      </dgm:t>
    </dgm:pt>
    <dgm:pt modelId="{96BA8B59-4CDD-4FC8-A864-036CB09F8C5E}">
      <dgm:prSet custT="1"/>
      <dgm:spPr/>
      <dgm:t>
        <a:bodyPr/>
        <a:lstStyle/>
        <a:p>
          <a:pPr rtl="1"/>
          <a:r>
            <a:rPr lang="ar-SA" sz="1800" b="1" dirty="0" smtClean="0">
              <a:cs typeface="AL-Mohanad Black" pitchFamily="2" charset="-78"/>
            </a:rPr>
            <a:t> تقييم المجلس الأعضاء المدير</a:t>
          </a:r>
          <a:endParaRPr lang="en-US" sz="1800" b="1" dirty="0">
            <a:cs typeface="AL-Mohanad Black" pitchFamily="2" charset="-78"/>
          </a:endParaRPr>
        </a:p>
      </dgm:t>
    </dgm:pt>
    <dgm:pt modelId="{0A36CD27-3958-41D4-96F7-F764F87F6A72}" type="parTrans" cxnId="{6896EC29-F31C-4B80-8239-A9BB7BDD92CF}">
      <dgm:prSet/>
      <dgm:spPr/>
      <dgm:t>
        <a:bodyPr/>
        <a:lstStyle/>
        <a:p>
          <a:endParaRPr lang="en-US"/>
        </a:p>
      </dgm:t>
    </dgm:pt>
    <dgm:pt modelId="{35D6D072-1238-4FC5-91FF-09A9F9130DD5}" type="sibTrans" cxnId="{6896EC29-F31C-4B80-8239-A9BB7BDD92CF}">
      <dgm:prSet/>
      <dgm:spPr/>
      <dgm:t>
        <a:bodyPr/>
        <a:lstStyle/>
        <a:p>
          <a:endParaRPr lang="en-US"/>
        </a:p>
      </dgm:t>
    </dgm:pt>
    <dgm:pt modelId="{D570EE9F-12AD-4A13-9FAF-F4958AB44005}">
      <dgm:prSet custT="1"/>
      <dgm:spPr/>
      <dgm:t>
        <a:bodyPr/>
        <a:lstStyle/>
        <a:p>
          <a:pPr rtl="1"/>
          <a:r>
            <a:rPr lang="ar-SA" sz="1800" b="1" dirty="0" smtClean="0">
              <a:cs typeface="AL-Mohanad Black" pitchFamily="2" charset="-78"/>
            </a:rPr>
            <a:t>اقتراح اللجان ورؤسائها وأعضائها</a:t>
          </a:r>
        </a:p>
      </dgm:t>
    </dgm:pt>
    <dgm:pt modelId="{3B082D7A-87DF-4145-8CFD-4FF1E853DA01}" type="sibTrans" cxnId="{E2138491-A4F4-44C3-8550-B7FA7524872A}">
      <dgm:prSet/>
      <dgm:spPr/>
      <dgm:t>
        <a:bodyPr/>
        <a:lstStyle/>
        <a:p>
          <a:endParaRPr lang="en-US"/>
        </a:p>
      </dgm:t>
    </dgm:pt>
    <dgm:pt modelId="{6D90CBD2-0F63-46E8-B172-AB23175F509F}" type="parTrans" cxnId="{E2138491-A4F4-44C3-8550-B7FA7524872A}">
      <dgm:prSet/>
      <dgm:spPr/>
      <dgm:t>
        <a:bodyPr/>
        <a:lstStyle/>
        <a:p>
          <a:endParaRPr lang="en-US"/>
        </a:p>
      </dgm:t>
    </dgm:pt>
    <dgm:pt modelId="{0AA449B6-B4BA-46DE-AA64-ED867E069976}" type="pres">
      <dgm:prSet presAssocID="{58EC27CD-6BFE-4A19-B838-265591351D64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EF6AF19-C851-4FFC-B41B-07F885DC81D0}" type="pres">
      <dgm:prSet presAssocID="{58EC27CD-6BFE-4A19-B838-265591351D64}" presName="radial" presStyleCnt="0">
        <dgm:presLayoutVars>
          <dgm:animLvl val="ctr"/>
        </dgm:presLayoutVars>
      </dgm:prSet>
      <dgm:spPr/>
    </dgm:pt>
    <dgm:pt modelId="{43EA3E18-03F3-4EDB-BE97-CB7078DA1422}" type="pres">
      <dgm:prSet presAssocID="{E7311583-466A-4CBD-BCCC-7D329E2529B1}" presName="centerShape" presStyleLbl="vennNode1" presStyleIdx="0" presStyleCnt="6"/>
      <dgm:spPr/>
      <dgm:t>
        <a:bodyPr/>
        <a:lstStyle/>
        <a:p>
          <a:endParaRPr lang="en-US"/>
        </a:p>
      </dgm:t>
    </dgm:pt>
    <dgm:pt modelId="{C7E2D6D1-C91F-46CC-9709-4A2F0A413572}" type="pres">
      <dgm:prSet presAssocID="{8755C64A-ECE4-43FA-BD68-2347F8ADF354}" presName="node" presStyleLbl="venn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161B25-2AA1-4702-868D-26609F9F2A93}" type="pres">
      <dgm:prSet presAssocID="{9946ED42-08F0-4CBA-80EA-F0A8146DD12D}" presName="node" presStyleLbl="vennNode1" presStyleIdx="2" presStyleCnt="6" custRadScaleRad="101284" custRadScaleInc="13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CB9269-BAA0-4B2A-AA85-EEE557E831A4}" type="pres">
      <dgm:prSet presAssocID="{A10D3C59-1DDC-4073-A60B-095B1DC7D020}" presName="node" presStyleLbl="venn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D64E6A-7AA8-424A-BD99-AD1B155D490F}" type="pres">
      <dgm:prSet presAssocID="{96BA8B59-4CDD-4FC8-A864-036CB09F8C5E}" presName="node" presStyleLbl="venn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D09D37-ED4E-4A16-8768-1ED7367264B4}" type="pres">
      <dgm:prSet presAssocID="{D570EE9F-12AD-4A13-9FAF-F4958AB44005}" presName="node" presStyleLbl="venn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04F32D3-4863-426F-9FB1-35EB02E3B21E}" type="presOf" srcId="{A10D3C59-1DDC-4073-A60B-095B1DC7D020}" destId="{F4CB9269-BAA0-4B2A-AA85-EEE557E831A4}" srcOrd="0" destOrd="0" presId="urn:microsoft.com/office/officeart/2005/8/layout/radial3"/>
    <dgm:cxn modelId="{6F22B303-ADDE-4781-A438-292157B7B806}" srcId="{E7311583-466A-4CBD-BCCC-7D329E2529B1}" destId="{A10D3C59-1DDC-4073-A60B-095B1DC7D020}" srcOrd="2" destOrd="0" parTransId="{A7515B36-F12F-4548-BF72-C6392A11E075}" sibTransId="{B86EB3B5-A7B5-4E71-B587-5586D1F7C6CE}"/>
    <dgm:cxn modelId="{6488A95A-51B3-48FD-A052-18BD7E4BF586}" type="presOf" srcId="{8755C64A-ECE4-43FA-BD68-2347F8ADF354}" destId="{C7E2D6D1-C91F-46CC-9709-4A2F0A413572}" srcOrd="0" destOrd="0" presId="urn:microsoft.com/office/officeart/2005/8/layout/radial3"/>
    <dgm:cxn modelId="{949D150C-2253-48AD-AE74-B42A825631D5}" type="presOf" srcId="{E7311583-466A-4CBD-BCCC-7D329E2529B1}" destId="{43EA3E18-03F3-4EDB-BE97-CB7078DA1422}" srcOrd="0" destOrd="0" presId="urn:microsoft.com/office/officeart/2005/8/layout/radial3"/>
    <dgm:cxn modelId="{040686CE-0060-4EDD-A8AC-2D4E490C229D}" type="presOf" srcId="{58EC27CD-6BFE-4A19-B838-265591351D64}" destId="{0AA449B6-B4BA-46DE-AA64-ED867E069976}" srcOrd="0" destOrd="0" presId="urn:microsoft.com/office/officeart/2005/8/layout/radial3"/>
    <dgm:cxn modelId="{5E21DD09-CF48-4B7D-BF10-72A4D2544039}" type="presOf" srcId="{D570EE9F-12AD-4A13-9FAF-F4958AB44005}" destId="{45D09D37-ED4E-4A16-8768-1ED7367264B4}" srcOrd="0" destOrd="0" presId="urn:microsoft.com/office/officeart/2005/8/layout/radial3"/>
    <dgm:cxn modelId="{0DCBDB0A-DBD1-475F-AA99-EBE9A2C872BE}" srcId="{E7311583-466A-4CBD-BCCC-7D329E2529B1}" destId="{8755C64A-ECE4-43FA-BD68-2347F8ADF354}" srcOrd="0" destOrd="0" parTransId="{447A4976-F860-43C0-BFBC-DE444099531E}" sibTransId="{3F8A9443-7F4B-4745-989C-FBCED2257695}"/>
    <dgm:cxn modelId="{6896EC29-F31C-4B80-8239-A9BB7BDD92CF}" srcId="{E7311583-466A-4CBD-BCCC-7D329E2529B1}" destId="{96BA8B59-4CDD-4FC8-A864-036CB09F8C5E}" srcOrd="3" destOrd="0" parTransId="{0A36CD27-3958-41D4-96F7-F764F87F6A72}" sibTransId="{35D6D072-1238-4FC5-91FF-09A9F9130DD5}"/>
    <dgm:cxn modelId="{B0E441E1-CC9A-49DE-BA4A-44E67DBE70A2}" srcId="{E7311583-466A-4CBD-BCCC-7D329E2529B1}" destId="{9946ED42-08F0-4CBA-80EA-F0A8146DD12D}" srcOrd="1" destOrd="0" parTransId="{E44EE906-6791-41DB-9E29-27D1D72D388F}" sibTransId="{E146476B-8C54-430F-95A4-9469292CC449}"/>
    <dgm:cxn modelId="{030C8B70-9B8E-4A8F-BB4C-B2904AB8F27C}" srcId="{58EC27CD-6BFE-4A19-B838-265591351D64}" destId="{E7311583-466A-4CBD-BCCC-7D329E2529B1}" srcOrd="0" destOrd="0" parTransId="{4F588569-1847-43BF-BE97-7E1BE44F5896}" sibTransId="{BD8321FD-336A-4683-8793-F8189A766840}"/>
    <dgm:cxn modelId="{679C5F4D-3904-4C33-8BB3-D6C0AB541CC5}" type="presOf" srcId="{9946ED42-08F0-4CBA-80EA-F0A8146DD12D}" destId="{5B161B25-2AA1-4702-868D-26609F9F2A93}" srcOrd="0" destOrd="0" presId="urn:microsoft.com/office/officeart/2005/8/layout/radial3"/>
    <dgm:cxn modelId="{2F28544A-D957-4D59-AA16-55A35AC3067A}" type="presOf" srcId="{96BA8B59-4CDD-4FC8-A864-036CB09F8C5E}" destId="{39D64E6A-7AA8-424A-BD99-AD1B155D490F}" srcOrd="0" destOrd="0" presId="urn:microsoft.com/office/officeart/2005/8/layout/radial3"/>
    <dgm:cxn modelId="{E2138491-A4F4-44C3-8550-B7FA7524872A}" srcId="{E7311583-466A-4CBD-BCCC-7D329E2529B1}" destId="{D570EE9F-12AD-4A13-9FAF-F4958AB44005}" srcOrd="4" destOrd="0" parTransId="{6D90CBD2-0F63-46E8-B172-AB23175F509F}" sibTransId="{3B082D7A-87DF-4145-8CFD-4FF1E853DA01}"/>
    <dgm:cxn modelId="{11FA725F-A016-4092-9E6C-853166D84E73}" type="presParOf" srcId="{0AA449B6-B4BA-46DE-AA64-ED867E069976}" destId="{AEF6AF19-C851-4FFC-B41B-07F885DC81D0}" srcOrd="0" destOrd="0" presId="urn:microsoft.com/office/officeart/2005/8/layout/radial3"/>
    <dgm:cxn modelId="{74B629CA-E42F-4774-BEB8-D041775779CA}" type="presParOf" srcId="{AEF6AF19-C851-4FFC-B41B-07F885DC81D0}" destId="{43EA3E18-03F3-4EDB-BE97-CB7078DA1422}" srcOrd="0" destOrd="0" presId="urn:microsoft.com/office/officeart/2005/8/layout/radial3"/>
    <dgm:cxn modelId="{B34F3554-C683-4492-A254-FF244FB7B51D}" type="presParOf" srcId="{AEF6AF19-C851-4FFC-B41B-07F885DC81D0}" destId="{C7E2D6D1-C91F-46CC-9709-4A2F0A413572}" srcOrd="1" destOrd="0" presId="urn:microsoft.com/office/officeart/2005/8/layout/radial3"/>
    <dgm:cxn modelId="{01227E55-5F2E-4EE5-B5E2-93A62F0B2486}" type="presParOf" srcId="{AEF6AF19-C851-4FFC-B41B-07F885DC81D0}" destId="{5B161B25-2AA1-4702-868D-26609F9F2A93}" srcOrd="2" destOrd="0" presId="urn:microsoft.com/office/officeart/2005/8/layout/radial3"/>
    <dgm:cxn modelId="{ED3DA9A7-7064-46CA-A09B-8A4AB11C1227}" type="presParOf" srcId="{AEF6AF19-C851-4FFC-B41B-07F885DC81D0}" destId="{F4CB9269-BAA0-4B2A-AA85-EEE557E831A4}" srcOrd="3" destOrd="0" presId="urn:microsoft.com/office/officeart/2005/8/layout/radial3"/>
    <dgm:cxn modelId="{A493F31A-8A84-4D5D-9FC7-E5FE7FA3F3DE}" type="presParOf" srcId="{AEF6AF19-C851-4FFC-B41B-07F885DC81D0}" destId="{39D64E6A-7AA8-424A-BD99-AD1B155D490F}" srcOrd="4" destOrd="0" presId="urn:microsoft.com/office/officeart/2005/8/layout/radial3"/>
    <dgm:cxn modelId="{5202FE68-B569-4163-B6B0-30507E016717}" type="presParOf" srcId="{AEF6AF19-C851-4FFC-B41B-07F885DC81D0}" destId="{45D09D37-ED4E-4A16-8768-1ED7367264B4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0AD5FB-CAE2-439F-B6DE-A8A1EC6C7D78}">
      <dsp:nvSpPr>
        <dsp:cNvPr id="0" name=""/>
        <dsp:cNvSpPr/>
      </dsp:nvSpPr>
      <dsp:spPr>
        <a:xfrm>
          <a:off x="3458255" y="791254"/>
          <a:ext cx="5275489" cy="5275489"/>
        </a:xfrm>
        <a:prstGeom prst="blockArc">
          <a:avLst>
            <a:gd name="adj1" fmla="val 10800000"/>
            <a:gd name="adj2" fmla="val 16200000"/>
            <a:gd name="adj3" fmla="val 4641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1B70ED9-E3D5-4FFA-9482-4B7A0568B308}">
      <dsp:nvSpPr>
        <dsp:cNvPr id="0" name=""/>
        <dsp:cNvSpPr/>
      </dsp:nvSpPr>
      <dsp:spPr>
        <a:xfrm>
          <a:off x="3458255" y="791254"/>
          <a:ext cx="5275489" cy="5275489"/>
        </a:xfrm>
        <a:prstGeom prst="blockArc">
          <a:avLst>
            <a:gd name="adj1" fmla="val 5400000"/>
            <a:gd name="adj2" fmla="val 10800000"/>
            <a:gd name="adj3" fmla="val 4641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E21C1FB-81A8-4EA3-BEA4-275C94AC1A3B}">
      <dsp:nvSpPr>
        <dsp:cNvPr id="0" name=""/>
        <dsp:cNvSpPr/>
      </dsp:nvSpPr>
      <dsp:spPr>
        <a:xfrm>
          <a:off x="3458255" y="791254"/>
          <a:ext cx="5275489" cy="5275489"/>
        </a:xfrm>
        <a:prstGeom prst="blockArc">
          <a:avLst>
            <a:gd name="adj1" fmla="val 0"/>
            <a:gd name="adj2" fmla="val 5400000"/>
            <a:gd name="adj3" fmla="val 4641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0D3FCCD-D247-4BF2-A21F-1821FDE96F72}">
      <dsp:nvSpPr>
        <dsp:cNvPr id="0" name=""/>
        <dsp:cNvSpPr/>
      </dsp:nvSpPr>
      <dsp:spPr>
        <a:xfrm>
          <a:off x="3458255" y="791254"/>
          <a:ext cx="5275489" cy="5275489"/>
        </a:xfrm>
        <a:prstGeom prst="blockArc">
          <a:avLst>
            <a:gd name="adj1" fmla="val 16200000"/>
            <a:gd name="adj2" fmla="val 0"/>
            <a:gd name="adj3" fmla="val 4641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735038-FF26-4D0A-8843-97BD0044DBDA}">
      <dsp:nvSpPr>
        <dsp:cNvPr id="0" name=""/>
        <dsp:cNvSpPr/>
      </dsp:nvSpPr>
      <dsp:spPr>
        <a:xfrm>
          <a:off x="4881562" y="2214561"/>
          <a:ext cx="2428874" cy="242887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smtClean="0">
              <a:solidFill>
                <a:srgbClr val="F0F0F0"/>
              </a:solidFill>
              <a:cs typeface="AL-Mohanad Black" pitchFamily="2" charset="-78"/>
            </a:rPr>
            <a:t>عوامل التميز </a:t>
          </a:r>
          <a:endParaRPr lang="en-US" sz="2400" b="1" kern="1200" dirty="0">
            <a:solidFill>
              <a:srgbClr val="F0F0F0"/>
            </a:solidFill>
            <a:cs typeface="AL-Mohanad Black" pitchFamily="2" charset="-78"/>
          </a:endParaRPr>
        </a:p>
      </dsp:txBody>
      <dsp:txXfrm>
        <a:off x="5237262" y="2570261"/>
        <a:ext cx="1717474" cy="1717474"/>
      </dsp:txXfrm>
    </dsp:sp>
    <dsp:sp modelId="{FBC47DFA-3229-4DCD-B392-995C8FECDBF6}">
      <dsp:nvSpPr>
        <dsp:cNvPr id="0" name=""/>
        <dsp:cNvSpPr/>
      </dsp:nvSpPr>
      <dsp:spPr>
        <a:xfrm>
          <a:off x="5245893" y="2356"/>
          <a:ext cx="1700212" cy="170021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 smtClean="0">
              <a:solidFill>
                <a:srgbClr val="F0F0F0"/>
              </a:solidFill>
              <a:cs typeface="AL-Mohanad Black" pitchFamily="2" charset="-78"/>
            </a:rPr>
            <a:t>الكيان</a:t>
          </a:r>
          <a:endParaRPr lang="en-US" sz="2400" b="1" kern="1200" dirty="0">
            <a:solidFill>
              <a:srgbClr val="F0F0F0"/>
            </a:solidFill>
            <a:cs typeface="AL-Mohanad Black" pitchFamily="2" charset="-78"/>
          </a:endParaRPr>
        </a:p>
      </dsp:txBody>
      <dsp:txXfrm>
        <a:off x="5494883" y="251346"/>
        <a:ext cx="1202232" cy="1202232"/>
      </dsp:txXfrm>
    </dsp:sp>
    <dsp:sp modelId="{80370DD2-BAFD-4B42-AEB7-A74115A12F27}">
      <dsp:nvSpPr>
        <dsp:cNvPr id="0" name=""/>
        <dsp:cNvSpPr/>
      </dsp:nvSpPr>
      <dsp:spPr>
        <a:xfrm>
          <a:off x="7822430" y="2578893"/>
          <a:ext cx="1700212" cy="170021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 smtClean="0">
              <a:solidFill>
                <a:srgbClr val="F0F0F0"/>
              </a:solidFill>
              <a:cs typeface="AL-Mohanad Black" pitchFamily="2" charset="-78"/>
            </a:rPr>
            <a:t>المعرفة</a:t>
          </a:r>
          <a:endParaRPr lang="en-US" sz="2400" b="1" kern="1200" dirty="0">
            <a:solidFill>
              <a:srgbClr val="F0F0F0"/>
            </a:solidFill>
            <a:cs typeface="AL-Mohanad Black" pitchFamily="2" charset="-78"/>
          </a:endParaRPr>
        </a:p>
      </dsp:txBody>
      <dsp:txXfrm>
        <a:off x="8071420" y="2827883"/>
        <a:ext cx="1202232" cy="1202232"/>
      </dsp:txXfrm>
    </dsp:sp>
    <dsp:sp modelId="{3147B4D2-6A34-48FD-9B31-187D9CF42C89}">
      <dsp:nvSpPr>
        <dsp:cNvPr id="0" name=""/>
        <dsp:cNvSpPr/>
      </dsp:nvSpPr>
      <dsp:spPr>
        <a:xfrm>
          <a:off x="5245893" y="5155430"/>
          <a:ext cx="1700212" cy="170021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smtClean="0">
              <a:solidFill>
                <a:srgbClr val="F0F0F0"/>
              </a:solidFill>
              <a:cs typeface="AL-Mohanad Black" pitchFamily="2" charset="-78"/>
            </a:rPr>
            <a:t>الاجتماعات</a:t>
          </a:r>
          <a:endParaRPr lang="en-US" sz="2400" b="1" kern="1200" dirty="0">
            <a:solidFill>
              <a:srgbClr val="F0F0F0"/>
            </a:solidFill>
            <a:cs typeface="AL-Mohanad Black" pitchFamily="2" charset="-78"/>
          </a:endParaRPr>
        </a:p>
      </dsp:txBody>
      <dsp:txXfrm>
        <a:off x="5494883" y="5404420"/>
        <a:ext cx="1202232" cy="1202232"/>
      </dsp:txXfrm>
    </dsp:sp>
    <dsp:sp modelId="{6A45FCA7-6218-49BE-B27A-3FDF55840E79}">
      <dsp:nvSpPr>
        <dsp:cNvPr id="0" name=""/>
        <dsp:cNvSpPr/>
      </dsp:nvSpPr>
      <dsp:spPr>
        <a:xfrm>
          <a:off x="2669356" y="2578893"/>
          <a:ext cx="1700212" cy="170021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smtClean="0">
              <a:solidFill>
                <a:srgbClr val="F0F0F0"/>
              </a:solidFill>
              <a:cs typeface="AL-Mohanad Black" pitchFamily="2" charset="-78"/>
            </a:rPr>
            <a:t>تشخيص الواقع</a:t>
          </a:r>
          <a:endParaRPr lang="en-US" sz="2400" b="1" kern="1200" dirty="0">
            <a:solidFill>
              <a:srgbClr val="F0F0F0"/>
            </a:solidFill>
            <a:cs typeface="AL-Mohanad Black" pitchFamily="2" charset="-78"/>
          </a:endParaRPr>
        </a:p>
      </dsp:txBody>
      <dsp:txXfrm>
        <a:off x="2918346" y="2827883"/>
        <a:ext cx="1202232" cy="120223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CDB8A4-CB6C-410C-93D4-C2671D7C5CC1}">
      <dsp:nvSpPr>
        <dsp:cNvPr id="0" name=""/>
        <dsp:cNvSpPr/>
      </dsp:nvSpPr>
      <dsp:spPr>
        <a:xfrm>
          <a:off x="1284103" y="1190"/>
          <a:ext cx="3523413" cy="3523413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400" b="1" kern="1200" dirty="0" smtClean="0">
              <a:cs typeface="AL-Mohanad Black" pitchFamily="2" charset="-78"/>
            </a:rPr>
            <a:t>لجنة الترشيحات</a:t>
          </a:r>
          <a:endParaRPr lang="en-US" sz="4400" b="1" kern="1200" dirty="0" smtClean="0">
            <a:cs typeface="AL-Mohanad Black" pitchFamily="2" charset="-78"/>
          </a:endParaRPr>
        </a:p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400" b="1" kern="1200" dirty="0" smtClean="0">
              <a:cs typeface="AL-Mohanad Black" pitchFamily="2" charset="-78"/>
            </a:rPr>
            <a:t>(أم اللجان)</a:t>
          </a:r>
          <a:endParaRPr lang="en-US" sz="4400" b="1" kern="1200" dirty="0">
            <a:cs typeface="AL-Mohanad Black" pitchFamily="2" charset="-78"/>
          </a:endParaRPr>
        </a:p>
      </dsp:txBody>
      <dsp:txXfrm>
        <a:off x="1800095" y="517182"/>
        <a:ext cx="2491429" cy="249142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E49594-8916-49A0-8E35-61E77B42D66D}">
      <dsp:nvSpPr>
        <dsp:cNvPr id="0" name=""/>
        <dsp:cNvSpPr/>
      </dsp:nvSpPr>
      <dsp:spPr>
        <a:xfrm>
          <a:off x="5675" y="376977"/>
          <a:ext cx="2111119" cy="844447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800" kern="1200" dirty="0" smtClean="0">
              <a:solidFill>
                <a:schemeClr val="tx1"/>
              </a:solidFill>
              <a:cs typeface="AL-Mohanad Black" pitchFamily="2" charset="-78"/>
            </a:rPr>
            <a:t>الاستراتيجية</a:t>
          </a:r>
          <a:endParaRPr lang="en-US" sz="1800" kern="1200" dirty="0">
            <a:solidFill>
              <a:schemeClr val="tx1"/>
            </a:solidFill>
            <a:cs typeface="AL-Mohanad Black" pitchFamily="2" charset="-78"/>
          </a:endParaRPr>
        </a:p>
      </dsp:txBody>
      <dsp:txXfrm>
        <a:off x="427899" y="376977"/>
        <a:ext cx="1266672" cy="844447"/>
      </dsp:txXfrm>
    </dsp:sp>
    <dsp:sp modelId="{C9C7A5BA-A603-405B-B751-D7F8D875BAC5}">
      <dsp:nvSpPr>
        <dsp:cNvPr id="0" name=""/>
        <dsp:cNvSpPr/>
      </dsp:nvSpPr>
      <dsp:spPr>
        <a:xfrm>
          <a:off x="1905682" y="376977"/>
          <a:ext cx="2111119" cy="844447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800" kern="1200" dirty="0" smtClean="0">
              <a:solidFill>
                <a:schemeClr val="tx1"/>
              </a:solidFill>
              <a:cs typeface="AL-Mohanad Black" pitchFamily="2" charset="-78"/>
            </a:rPr>
            <a:t>المستفيدين</a:t>
          </a:r>
          <a:endParaRPr lang="en-US" sz="1800" kern="1200" dirty="0">
            <a:solidFill>
              <a:schemeClr val="tx1"/>
            </a:solidFill>
            <a:cs typeface="AL-Mohanad Black" pitchFamily="2" charset="-78"/>
          </a:endParaRPr>
        </a:p>
      </dsp:txBody>
      <dsp:txXfrm>
        <a:off x="2327906" y="376977"/>
        <a:ext cx="1266672" cy="844447"/>
      </dsp:txXfrm>
    </dsp:sp>
    <dsp:sp modelId="{8216CDA6-1B79-4BDB-9F40-0110532C7231}">
      <dsp:nvSpPr>
        <dsp:cNvPr id="0" name=""/>
        <dsp:cNvSpPr/>
      </dsp:nvSpPr>
      <dsp:spPr>
        <a:xfrm>
          <a:off x="3805689" y="376977"/>
          <a:ext cx="2111119" cy="844447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800" kern="1200" dirty="0" smtClean="0">
              <a:solidFill>
                <a:schemeClr val="tx1"/>
              </a:solidFill>
              <a:cs typeface="AL-Mohanad Black" pitchFamily="2" charset="-78"/>
            </a:rPr>
            <a:t>الداعمين </a:t>
          </a:r>
          <a:endParaRPr lang="en-US" sz="1800" kern="1200" dirty="0"/>
        </a:p>
      </dsp:txBody>
      <dsp:txXfrm>
        <a:off x="4227913" y="376977"/>
        <a:ext cx="1266672" cy="844447"/>
      </dsp:txXfrm>
    </dsp:sp>
    <dsp:sp modelId="{C1FC482C-E43C-4A3E-A1CD-E7D39A0B426C}">
      <dsp:nvSpPr>
        <dsp:cNvPr id="0" name=""/>
        <dsp:cNvSpPr/>
      </dsp:nvSpPr>
      <dsp:spPr>
        <a:xfrm>
          <a:off x="5705696" y="376977"/>
          <a:ext cx="2111119" cy="844447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800" kern="1200" dirty="0" smtClean="0">
              <a:solidFill>
                <a:schemeClr val="tx1"/>
              </a:solidFill>
              <a:cs typeface="AL-Mohanad Black" pitchFamily="2" charset="-78"/>
            </a:rPr>
            <a:t>المنافسين</a:t>
          </a:r>
          <a:endParaRPr lang="en-US" sz="1800" kern="1200" dirty="0">
            <a:solidFill>
              <a:schemeClr val="tx1"/>
            </a:solidFill>
            <a:cs typeface="AL-Mohanad Black" pitchFamily="2" charset="-78"/>
          </a:endParaRPr>
        </a:p>
      </dsp:txBody>
      <dsp:txXfrm>
        <a:off x="6127920" y="376977"/>
        <a:ext cx="1266672" cy="844447"/>
      </dsp:txXfrm>
    </dsp:sp>
    <dsp:sp modelId="{E790CD22-61FD-4385-9022-4A5B4F0A5F5C}">
      <dsp:nvSpPr>
        <dsp:cNvPr id="0" name=""/>
        <dsp:cNvSpPr/>
      </dsp:nvSpPr>
      <dsp:spPr>
        <a:xfrm>
          <a:off x="7605703" y="376977"/>
          <a:ext cx="2111119" cy="844447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800" kern="1200" dirty="0" smtClean="0">
              <a:solidFill>
                <a:schemeClr val="tx1"/>
              </a:solidFill>
              <a:cs typeface="AL-Mohanad Black" pitchFamily="2" charset="-78"/>
            </a:rPr>
            <a:t>التقنية</a:t>
          </a:r>
          <a:endParaRPr lang="en-US" sz="1800" kern="1200" dirty="0">
            <a:solidFill>
              <a:schemeClr val="tx1"/>
            </a:solidFill>
            <a:cs typeface="AL-Mohanad Black" pitchFamily="2" charset="-78"/>
          </a:endParaRPr>
        </a:p>
      </dsp:txBody>
      <dsp:txXfrm>
        <a:off x="8027927" y="376977"/>
        <a:ext cx="1266672" cy="844447"/>
      </dsp:txXfrm>
    </dsp:sp>
    <dsp:sp modelId="{6EFD8C8E-6487-415D-B88C-68B360639C97}">
      <dsp:nvSpPr>
        <dsp:cNvPr id="0" name=""/>
        <dsp:cNvSpPr/>
      </dsp:nvSpPr>
      <dsp:spPr>
        <a:xfrm>
          <a:off x="9505710" y="376977"/>
          <a:ext cx="2111119" cy="844447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800" kern="1200" dirty="0" smtClean="0">
              <a:solidFill>
                <a:schemeClr val="tx1"/>
              </a:solidFill>
              <a:cs typeface="AL-Mohanad Black" pitchFamily="2" charset="-78"/>
            </a:rPr>
            <a:t>مستجدات التخصص</a:t>
          </a:r>
          <a:endParaRPr lang="en-US" sz="1800" kern="1200" dirty="0">
            <a:solidFill>
              <a:schemeClr val="tx1"/>
            </a:solidFill>
            <a:cs typeface="AL-Mohanad Black" pitchFamily="2" charset="-78"/>
          </a:endParaRPr>
        </a:p>
      </dsp:txBody>
      <dsp:txXfrm>
        <a:off x="9927934" y="376977"/>
        <a:ext cx="1266672" cy="84444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B48103-0CB1-480D-A5CE-33F4ACCDCD1A}">
      <dsp:nvSpPr>
        <dsp:cNvPr id="0" name=""/>
        <dsp:cNvSpPr/>
      </dsp:nvSpPr>
      <dsp:spPr>
        <a:xfrm>
          <a:off x="1654827" y="2017502"/>
          <a:ext cx="1526370" cy="152637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kern="1200" dirty="0" smtClean="0">
              <a:solidFill>
                <a:schemeClr val="tx1"/>
              </a:solidFill>
              <a:cs typeface="AL-Mohanad Black" pitchFamily="2" charset="-78"/>
            </a:rPr>
            <a:t>(2) المعرفة</a:t>
          </a:r>
          <a:endParaRPr lang="en-US" sz="2800" kern="1200" dirty="0">
            <a:solidFill>
              <a:schemeClr val="tx1"/>
            </a:solidFill>
            <a:cs typeface="AL-Mohanad Black" pitchFamily="2" charset="-78"/>
          </a:endParaRPr>
        </a:p>
      </dsp:txBody>
      <dsp:txXfrm>
        <a:off x="1878359" y="2241034"/>
        <a:ext cx="1079306" cy="1079306"/>
      </dsp:txXfrm>
    </dsp:sp>
    <dsp:sp modelId="{AA1FAE64-EA5E-4B88-8BD4-B81ADA44CBAA}">
      <dsp:nvSpPr>
        <dsp:cNvPr id="0" name=""/>
        <dsp:cNvSpPr/>
      </dsp:nvSpPr>
      <dsp:spPr>
        <a:xfrm rot="12900000">
          <a:off x="617142" y="1732198"/>
          <a:ext cx="1228209" cy="43501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1BA748D-848E-4DCD-8F0B-B13F4896B7BD}">
      <dsp:nvSpPr>
        <dsp:cNvPr id="0" name=""/>
        <dsp:cNvSpPr/>
      </dsp:nvSpPr>
      <dsp:spPr>
        <a:xfrm>
          <a:off x="3176" y="1017449"/>
          <a:ext cx="1450052" cy="11600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kern="1200" dirty="0" smtClean="0">
              <a:solidFill>
                <a:schemeClr val="tx1"/>
              </a:solidFill>
              <a:cs typeface="AL-Mohanad Black" pitchFamily="2" charset="-78"/>
            </a:rPr>
            <a:t>مسؤوليات الاعضاء</a:t>
          </a:r>
          <a:endParaRPr lang="en-US" sz="2400" kern="1200" dirty="0">
            <a:solidFill>
              <a:schemeClr val="tx1"/>
            </a:solidFill>
            <a:cs typeface="AL-Mohanad Black" pitchFamily="2" charset="-78"/>
          </a:endParaRPr>
        </a:p>
      </dsp:txBody>
      <dsp:txXfrm>
        <a:off x="37152" y="1051425"/>
        <a:ext cx="1382100" cy="1092089"/>
      </dsp:txXfrm>
    </dsp:sp>
    <dsp:sp modelId="{841022A0-8B0B-4B8F-96CE-3287A9798101}">
      <dsp:nvSpPr>
        <dsp:cNvPr id="0" name=""/>
        <dsp:cNvSpPr/>
      </dsp:nvSpPr>
      <dsp:spPr>
        <a:xfrm rot="16200000">
          <a:off x="1803908" y="1114407"/>
          <a:ext cx="1228209" cy="43501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1355300"/>
                <a:satOff val="50000"/>
                <a:lumOff val="-7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355300"/>
                <a:satOff val="50000"/>
                <a:lumOff val="-7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355300"/>
                <a:satOff val="50000"/>
                <a:lumOff val="-7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692DFEA-A4C9-4E6D-BAC6-23CD5A223C7B}">
      <dsp:nvSpPr>
        <dsp:cNvPr id="0" name=""/>
        <dsp:cNvSpPr/>
      </dsp:nvSpPr>
      <dsp:spPr>
        <a:xfrm>
          <a:off x="1692986" y="137789"/>
          <a:ext cx="1450052" cy="11600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355300"/>
                <a:satOff val="50000"/>
                <a:lumOff val="-7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355300"/>
                <a:satOff val="50000"/>
                <a:lumOff val="-7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355300"/>
                <a:satOff val="50000"/>
                <a:lumOff val="-7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kern="1200" dirty="0" smtClean="0">
              <a:solidFill>
                <a:schemeClr val="tx1"/>
              </a:solidFill>
              <a:cs typeface="AL-Mohanad Black" pitchFamily="2" charset="-78"/>
            </a:rPr>
            <a:t>المعلومات الحيوية</a:t>
          </a:r>
          <a:endParaRPr lang="en-US" sz="2400" kern="1200" dirty="0">
            <a:solidFill>
              <a:schemeClr val="tx1"/>
            </a:solidFill>
            <a:cs typeface="AL-Mohanad Black" pitchFamily="2" charset="-78"/>
          </a:endParaRPr>
        </a:p>
      </dsp:txBody>
      <dsp:txXfrm>
        <a:off x="1726962" y="171765"/>
        <a:ext cx="1382100" cy="1092089"/>
      </dsp:txXfrm>
    </dsp:sp>
    <dsp:sp modelId="{502FA233-FFC0-46F9-B596-8AF42EFCD547}">
      <dsp:nvSpPr>
        <dsp:cNvPr id="0" name=""/>
        <dsp:cNvSpPr/>
      </dsp:nvSpPr>
      <dsp:spPr>
        <a:xfrm rot="19500000">
          <a:off x="2990673" y="1732198"/>
          <a:ext cx="1228209" cy="43501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D7A2CFC-D6C1-4292-99D1-65060FEEB20A}">
      <dsp:nvSpPr>
        <dsp:cNvPr id="0" name=""/>
        <dsp:cNvSpPr/>
      </dsp:nvSpPr>
      <dsp:spPr>
        <a:xfrm>
          <a:off x="3382797" y="1017449"/>
          <a:ext cx="1450052" cy="11600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kern="1200" dirty="0" smtClean="0">
              <a:solidFill>
                <a:schemeClr val="tx1"/>
              </a:solidFill>
              <a:cs typeface="AL-Mohanad Black" pitchFamily="2" charset="-78"/>
            </a:rPr>
            <a:t>مسؤوليات الجهات</a:t>
          </a:r>
          <a:endParaRPr lang="en-US" sz="2400" kern="1200" dirty="0">
            <a:solidFill>
              <a:schemeClr val="tx1"/>
            </a:solidFill>
            <a:cs typeface="AL-Mohanad Black" pitchFamily="2" charset="-78"/>
          </a:endParaRPr>
        </a:p>
      </dsp:txBody>
      <dsp:txXfrm>
        <a:off x="3416773" y="1051425"/>
        <a:ext cx="1382100" cy="109208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61A134-4DA8-4C3E-B3C0-4A27357C07CC}">
      <dsp:nvSpPr>
        <dsp:cNvPr id="0" name=""/>
        <dsp:cNvSpPr/>
      </dsp:nvSpPr>
      <dsp:spPr>
        <a:xfrm>
          <a:off x="2144019" y="-620784"/>
          <a:ext cx="4949522" cy="4949522"/>
        </a:xfrm>
        <a:prstGeom prst="blockArc">
          <a:avLst>
            <a:gd name="adj1" fmla="val 8100000"/>
            <a:gd name="adj2" fmla="val 13500000"/>
            <a:gd name="adj3" fmla="val 436"/>
          </a:avLst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3C7CD9-3A2E-4304-8585-7629CF280C8E}">
      <dsp:nvSpPr>
        <dsp:cNvPr id="0" name=""/>
        <dsp:cNvSpPr/>
      </dsp:nvSpPr>
      <dsp:spPr>
        <a:xfrm>
          <a:off x="49037" y="299161"/>
          <a:ext cx="2473771" cy="56530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448713" bIns="50800" numCol="1" spcCol="1270" anchor="ctr" anchorCtr="0">
          <a:noAutofit/>
        </a:bodyPr>
        <a:lstStyle/>
        <a:p>
          <a:pPr lvl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b="0" kern="1200" cap="none" spc="0" dirty="0" smtClean="0">
              <a:ln w="0"/>
              <a:solidFill>
                <a:schemeClr val="tx1"/>
              </a:solidFill>
              <a:effectLst/>
              <a:cs typeface="AL-Mohanad Black" pitchFamily="2" charset="-78"/>
            </a:rPr>
            <a:t>رئيس المجلس ونائبه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49037" y="299161"/>
        <a:ext cx="2473771" cy="565307"/>
      </dsp:txXfrm>
    </dsp:sp>
    <dsp:sp modelId="{2CBC4C8A-5DEB-4B68-B29F-17D1053A8097}">
      <dsp:nvSpPr>
        <dsp:cNvPr id="0" name=""/>
        <dsp:cNvSpPr/>
      </dsp:nvSpPr>
      <dsp:spPr>
        <a:xfrm>
          <a:off x="2169491" y="228497"/>
          <a:ext cx="706634" cy="7066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1CCE59D-F57A-4CB8-A26C-74BA7B86DCB7}">
      <dsp:nvSpPr>
        <dsp:cNvPr id="0" name=""/>
        <dsp:cNvSpPr/>
      </dsp:nvSpPr>
      <dsp:spPr>
        <a:xfrm>
          <a:off x="49037" y="1147269"/>
          <a:ext cx="2149667" cy="56530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448713" bIns="50800" numCol="1" spcCol="1270" anchor="ctr" anchorCtr="0">
          <a:noAutofit/>
        </a:bodyPr>
        <a:lstStyle/>
        <a:p>
          <a:pPr lvl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b="0" kern="1200" cap="none" spc="0" dirty="0" smtClean="0">
              <a:ln w="0"/>
              <a:solidFill>
                <a:schemeClr val="tx1"/>
              </a:solidFill>
              <a:effectLst/>
              <a:cs typeface="AL-Mohanad Black" pitchFamily="2" charset="-78"/>
            </a:rPr>
            <a:t>أعضاء المجلس 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49037" y="1147269"/>
        <a:ext cx="2149667" cy="565307"/>
      </dsp:txXfrm>
    </dsp:sp>
    <dsp:sp modelId="{89AF7721-127F-42F8-BC86-63554C61F0FE}">
      <dsp:nvSpPr>
        <dsp:cNvPr id="0" name=""/>
        <dsp:cNvSpPr/>
      </dsp:nvSpPr>
      <dsp:spPr>
        <a:xfrm>
          <a:off x="1845387" y="1076605"/>
          <a:ext cx="706634" cy="7066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C5D17EB-2387-4128-A297-D2F67273B0E0}">
      <dsp:nvSpPr>
        <dsp:cNvPr id="0" name=""/>
        <dsp:cNvSpPr/>
      </dsp:nvSpPr>
      <dsp:spPr>
        <a:xfrm>
          <a:off x="49037" y="1995377"/>
          <a:ext cx="2149667" cy="56530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448713" bIns="50800" numCol="1" spcCol="1270" anchor="ctr" anchorCtr="0">
          <a:noAutofit/>
        </a:bodyPr>
        <a:lstStyle/>
        <a:p>
          <a:pPr lvl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b="0" kern="1200" cap="none" spc="0" dirty="0" smtClean="0">
              <a:ln w="0"/>
              <a:solidFill>
                <a:schemeClr val="tx1"/>
              </a:solidFill>
              <a:effectLst/>
              <a:cs typeface="AL-Mohanad Black" pitchFamily="2" charset="-78"/>
            </a:rPr>
            <a:t>أمين المجلس 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49037" y="1995377"/>
        <a:ext cx="2149667" cy="565307"/>
      </dsp:txXfrm>
    </dsp:sp>
    <dsp:sp modelId="{D9CD24C9-3F96-406E-92D8-4C417F9A2032}">
      <dsp:nvSpPr>
        <dsp:cNvPr id="0" name=""/>
        <dsp:cNvSpPr/>
      </dsp:nvSpPr>
      <dsp:spPr>
        <a:xfrm>
          <a:off x="1845387" y="1924713"/>
          <a:ext cx="706634" cy="7066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2180A5E-AB84-48FF-BBBF-1780AE499F17}">
      <dsp:nvSpPr>
        <dsp:cNvPr id="0" name=""/>
        <dsp:cNvSpPr/>
      </dsp:nvSpPr>
      <dsp:spPr>
        <a:xfrm>
          <a:off x="49037" y="2843485"/>
          <a:ext cx="2473771" cy="56530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448713" bIns="5080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b="0" kern="1200" cap="none" spc="0" smtClean="0">
              <a:ln w="0"/>
              <a:solidFill>
                <a:schemeClr val="tx1"/>
              </a:solidFill>
              <a:effectLst/>
              <a:cs typeface="AL-Mohanad Black" pitchFamily="2" charset="-78"/>
            </a:rPr>
            <a:t>المديرالتنفيذي</a:t>
          </a:r>
          <a:endParaRPr lang="en-US" sz="2000" kern="1200">
            <a:solidFill>
              <a:schemeClr val="tx1"/>
            </a:solidFill>
          </a:endParaRPr>
        </a:p>
      </dsp:txBody>
      <dsp:txXfrm>
        <a:off x="49037" y="2843485"/>
        <a:ext cx="2473771" cy="565307"/>
      </dsp:txXfrm>
    </dsp:sp>
    <dsp:sp modelId="{2CF04CEE-939A-4BD0-9CD6-3E8491AB0F01}">
      <dsp:nvSpPr>
        <dsp:cNvPr id="0" name=""/>
        <dsp:cNvSpPr/>
      </dsp:nvSpPr>
      <dsp:spPr>
        <a:xfrm>
          <a:off x="2169491" y="2772821"/>
          <a:ext cx="706634" cy="7066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AE230A-79FB-4340-BE2E-13FCB90E4E69}">
      <dsp:nvSpPr>
        <dsp:cNvPr id="0" name=""/>
        <dsp:cNvSpPr/>
      </dsp:nvSpPr>
      <dsp:spPr>
        <a:xfrm>
          <a:off x="-4182438" y="-641788"/>
          <a:ext cx="4983511" cy="4983511"/>
        </a:xfrm>
        <a:prstGeom prst="blockArc">
          <a:avLst>
            <a:gd name="adj1" fmla="val 18900000"/>
            <a:gd name="adj2" fmla="val 2700000"/>
            <a:gd name="adj3" fmla="val 433"/>
          </a:avLst>
        </a:prstGeom>
        <a:noFill/>
        <a:ln w="127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6551E0-E1F8-4464-A82B-1D48E03799D6}">
      <dsp:nvSpPr>
        <dsp:cNvPr id="0" name=""/>
        <dsp:cNvSpPr/>
      </dsp:nvSpPr>
      <dsp:spPr>
        <a:xfrm>
          <a:off x="350896" y="231171"/>
          <a:ext cx="3158341" cy="462639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7220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kern="1200" smtClean="0">
              <a:solidFill>
                <a:schemeClr val="tx1"/>
              </a:solidFill>
              <a:cs typeface="AL-Mohanad Black" pitchFamily="2" charset="-78"/>
            </a:rPr>
            <a:t>الداخلية</a:t>
          </a:r>
          <a:endParaRPr lang="en-US" sz="2000" kern="1200">
            <a:solidFill>
              <a:schemeClr val="tx1"/>
            </a:solidFill>
          </a:endParaRPr>
        </a:p>
      </dsp:txBody>
      <dsp:txXfrm>
        <a:off x="350896" y="231171"/>
        <a:ext cx="3158341" cy="462639"/>
      </dsp:txXfrm>
    </dsp:sp>
    <dsp:sp modelId="{DEC3729A-0E77-42A2-B3DC-02F9C9AFEF44}">
      <dsp:nvSpPr>
        <dsp:cNvPr id="0" name=""/>
        <dsp:cNvSpPr/>
      </dsp:nvSpPr>
      <dsp:spPr>
        <a:xfrm>
          <a:off x="61746" y="173341"/>
          <a:ext cx="578299" cy="5782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860E2E9-82CA-4300-BDFC-C25EFB650416}">
      <dsp:nvSpPr>
        <dsp:cNvPr id="0" name=""/>
        <dsp:cNvSpPr/>
      </dsp:nvSpPr>
      <dsp:spPr>
        <a:xfrm>
          <a:off x="682410" y="924909"/>
          <a:ext cx="2826827" cy="462639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10000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10000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1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7220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kern="1200" smtClean="0">
              <a:solidFill>
                <a:schemeClr val="tx1"/>
              </a:solidFill>
              <a:cs typeface="AL-Mohanad Black" pitchFamily="2" charset="-78"/>
            </a:rPr>
            <a:t>للمنظمة قيد الانشاء</a:t>
          </a:r>
          <a:endParaRPr lang="en-US" sz="2000" kern="1200" dirty="0">
            <a:solidFill>
              <a:schemeClr val="tx1"/>
            </a:solidFill>
            <a:cs typeface="AL-Mohanad Black" pitchFamily="2" charset="-78"/>
          </a:endParaRPr>
        </a:p>
      </dsp:txBody>
      <dsp:txXfrm>
        <a:off x="682410" y="924909"/>
        <a:ext cx="2826827" cy="462639"/>
      </dsp:txXfrm>
    </dsp:sp>
    <dsp:sp modelId="{890BDDE2-8992-4119-B89E-8F76CFA69238}">
      <dsp:nvSpPr>
        <dsp:cNvPr id="0" name=""/>
        <dsp:cNvSpPr/>
      </dsp:nvSpPr>
      <dsp:spPr>
        <a:xfrm>
          <a:off x="393260" y="867079"/>
          <a:ext cx="578299" cy="5782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alpha val="90000"/>
              <a:hueOff val="0"/>
              <a:satOff val="0"/>
              <a:lumOff val="0"/>
              <a:alphaOff val="-1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453ECFE-1E01-47B6-8DFB-B4F96DBED5D3}">
      <dsp:nvSpPr>
        <dsp:cNvPr id="0" name=""/>
        <dsp:cNvSpPr/>
      </dsp:nvSpPr>
      <dsp:spPr>
        <a:xfrm>
          <a:off x="784158" y="1618647"/>
          <a:ext cx="2725078" cy="462639"/>
        </a:xfrm>
        <a:prstGeom prst="rect">
          <a:avLst/>
        </a:prstGeom>
        <a:solidFill>
          <a:srgbClr val="FF0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7220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kern="1200" smtClean="0">
              <a:solidFill>
                <a:schemeClr val="bg1"/>
              </a:solidFill>
              <a:cs typeface="AL-Mohanad Black" pitchFamily="2" charset="-78"/>
            </a:rPr>
            <a:t>للإدارة التنفيذية</a:t>
          </a:r>
          <a:endParaRPr lang="en-US" sz="2400" kern="1200" dirty="0">
            <a:solidFill>
              <a:schemeClr val="bg1"/>
            </a:solidFill>
            <a:cs typeface="AL-Mohanad Black" pitchFamily="2" charset="-78"/>
          </a:endParaRPr>
        </a:p>
      </dsp:txBody>
      <dsp:txXfrm>
        <a:off x="784158" y="1618647"/>
        <a:ext cx="2725078" cy="462639"/>
      </dsp:txXfrm>
    </dsp:sp>
    <dsp:sp modelId="{9B805560-B4AC-47CC-8EEF-9926BCE483A6}">
      <dsp:nvSpPr>
        <dsp:cNvPr id="0" name=""/>
        <dsp:cNvSpPr/>
      </dsp:nvSpPr>
      <dsp:spPr>
        <a:xfrm>
          <a:off x="495008" y="1560817"/>
          <a:ext cx="578299" cy="5782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alpha val="90000"/>
              <a:hueOff val="0"/>
              <a:satOff val="0"/>
              <a:lumOff val="0"/>
              <a:alphaOff val="-2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785537C-E6C8-4845-9810-5CD99B141BA3}">
      <dsp:nvSpPr>
        <dsp:cNvPr id="0" name=""/>
        <dsp:cNvSpPr/>
      </dsp:nvSpPr>
      <dsp:spPr>
        <a:xfrm>
          <a:off x="682410" y="2312384"/>
          <a:ext cx="2826827" cy="462639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30000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30000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3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7220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kern="1200" smtClean="0">
              <a:solidFill>
                <a:schemeClr val="tx1"/>
              </a:solidFill>
              <a:cs typeface="AL-Mohanad Black" pitchFamily="2" charset="-78"/>
            </a:rPr>
            <a:t>للجهة المشرفة والداعمين</a:t>
          </a:r>
          <a:endParaRPr lang="en-US" sz="2000" kern="1200" dirty="0">
            <a:solidFill>
              <a:schemeClr val="tx1"/>
            </a:solidFill>
            <a:cs typeface="AL-Mohanad Black" pitchFamily="2" charset="-78"/>
          </a:endParaRPr>
        </a:p>
      </dsp:txBody>
      <dsp:txXfrm>
        <a:off x="682410" y="2312384"/>
        <a:ext cx="2826827" cy="462639"/>
      </dsp:txXfrm>
    </dsp:sp>
    <dsp:sp modelId="{B9668BBE-B7B0-4BC0-ADC1-004A6B610DE2}">
      <dsp:nvSpPr>
        <dsp:cNvPr id="0" name=""/>
        <dsp:cNvSpPr/>
      </dsp:nvSpPr>
      <dsp:spPr>
        <a:xfrm>
          <a:off x="393260" y="2254554"/>
          <a:ext cx="578299" cy="5782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alpha val="90000"/>
              <a:hueOff val="0"/>
              <a:satOff val="0"/>
              <a:lumOff val="0"/>
              <a:alphaOff val="-3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2B36809-74F1-4FA8-AE66-ECF1511EC7A2}">
      <dsp:nvSpPr>
        <dsp:cNvPr id="0" name=""/>
        <dsp:cNvSpPr/>
      </dsp:nvSpPr>
      <dsp:spPr>
        <a:xfrm>
          <a:off x="350896" y="3006122"/>
          <a:ext cx="3158341" cy="462639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7220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kern="1200" smtClean="0">
              <a:solidFill>
                <a:schemeClr val="tx1"/>
              </a:solidFill>
              <a:cs typeface="AL-Mohanad Black" pitchFamily="2" charset="-78"/>
            </a:rPr>
            <a:t>للمستفيدين</a:t>
          </a:r>
          <a:r>
            <a:rPr lang="ar-SA" sz="2000" kern="1200" smtClean="0">
              <a:solidFill>
                <a:schemeClr val="tx1"/>
              </a:solidFill>
            </a:rPr>
            <a:t> </a:t>
          </a:r>
          <a:r>
            <a:rPr lang="ar-SA" sz="2000" kern="1200" smtClean="0">
              <a:solidFill>
                <a:schemeClr val="tx1"/>
              </a:solidFill>
              <a:cs typeface="AL-Mohanad Black" pitchFamily="2" charset="-78"/>
            </a:rPr>
            <a:t>والمجتمع</a:t>
          </a:r>
          <a:endParaRPr lang="en-US" sz="2000" kern="1200" dirty="0">
            <a:solidFill>
              <a:schemeClr val="tx1"/>
            </a:solidFill>
            <a:cs typeface="AL-Mohanad Black" pitchFamily="2" charset="-78"/>
          </a:endParaRPr>
        </a:p>
      </dsp:txBody>
      <dsp:txXfrm>
        <a:off x="350896" y="3006122"/>
        <a:ext cx="3158341" cy="462639"/>
      </dsp:txXfrm>
    </dsp:sp>
    <dsp:sp modelId="{116D6658-8535-43D1-86EF-CBEF583D749D}">
      <dsp:nvSpPr>
        <dsp:cNvPr id="0" name=""/>
        <dsp:cNvSpPr/>
      </dsp:nvSpPr>
      <dsp:spPr>
        <a:xfrm>
          <a:off x="61746" y="2948292"/>
          <a:ext cx="578299" cy="5782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42C343-597B-4D70-8F72-E7CCEBB83035}">
      <dsp:nvSpPr>
        <dsp:cNvPr id="0" name=""/>
        <dsp:cNvSpPr/>
      </dsp:nvSpPr>
      <dsp:spPr>
        <a:xfrm>
          <a:off x="3298031" y="2148196"/>
          <a:ext cx="1531937" cy="153193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100" b="1" kern="1200" dirty="0" smtClean="0">
              <a:latin typeface="AL-Mohanad Bold"/>
              <a:cs typeface="AL-Mohanad Black" pitchFamily="2" charset="-78"/>
            </a:rPr>
            <a:t>مهام المجلس التأسيسي</a:t>
          </a:r>
          <a:endParaRPr lang="en-US" sz="2100" b="1" kern="1200" dirty="0">
            <a:latin typeface="AL-Mohanad Bold"/>
            <a:cs typeface="AL-Mohanad Black" pitchFamily="2" charset="-78"/>
          </a:endParaRPr>
        </a:p>
      </dsp:txBody>
      <dsp:txXfrm>
        <a:off x="3522378" y="2372543"/>
        <a:ext cx="1083243" cy="1083243"/>
      </dsp:txXfrm>
    </dsp:sp>
    <dsp:sp modelId="{B928FBCC-40D4-4AF4-BAAD-28E7A9487EAC}">
      <dsp:nvSpPr>
        <dsp:cNvPr id="0" name=""/>
        <dsp:cNvSpPr/>
      </dsp:nvSpPr>
      <dsp:spPr>
        <a:xfrm rot="16200000">
          <a:off x="3901531" y="1590418"/>
          <a:ext cx="324937" cy="52085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>
            <a:solidFill>
              <a:schemeClr val="tx1"/>
            </a:solidFill>
            <a:latin typeface="AL-Mohanad Bold"/>
            <a:cs typeface="AL-Mohanad Black" pitchFamily="2" charset="-78"/>
          </a:endParaRPr>
        </a:p>
      </dsp:txBody>
      <dsp:txXfrm>
        <a:off x="3950272" y="1743331"/>
        <a:ext cx="227456" cy="312514"/>
      </dsp:txXfrm>
    </dsp:sp>
    <dsp:sp modelId="{713F1DB4-0801-4804-A94D-C881A422C1D8}">
      <dsp:nvSpPr>
        <dsp:cNvPr id="0" name=""/>
        <dsp:cNvSpPr/>
      </dsp:nvSpPr>
      <dsp:spPr>
        <a:xfrm>
          <a:off x="3298031" y="3169"/>
          <a:ext cx="1531937" cy="153193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marR="0" lvl="0" indent="0" algn="ctr" defTabSz="914400" rtl="1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SA" sz="2000" b="1" kern="1200" smtClean="0">
              <a:latin typeface="AL-Mohanad Bold"/>
              <a:cs typeface="AL-Mohanad Black" pitchFamily="2" charset="-78"/>
            </a:rPr>
            <a:t>بناء السياسات والغايات</a:t>
          </a:r>
          <a:endParaRPr lang="en-US" sz="2000" b="1" kern="1200" smtClean="0">
            <a:latin typeface="AL-Mohanad Bold"/>
            <a:cs typeface="AL-Mohanad Black" pitchFamily="2" charset="-78"/>
          </a:endParaRPr>
        </a:p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 dirty="0">
            <a:latin typeface="AL-Mohanad Bold"/>
            <a:cs typeface="AL-Mohanad Black" pitchFamily="2" charset="-78"/>
          </a:endParaRPr>
        </a:p>
      </dsp:txBody>
      <dsp:txXfrm>
        <a:off x="3522378" y="227516"/>
        <a:ext cx="1083243" cy="1083243"/>
      </dsp:txXfrm>
    </dsp:sp>
    <dsp:sp modelId="{E5C05D64-D1E5-4C9D-A50D-894F59676E81}">
      <dsp:nvSpPr>
        <dsp:cNvPr id="0" name=""/>
        <dsp:cNvSpPr/>
      </dsp:nvSpPr>
      <dsp:spPr>
        <a:xfrm rot="20520000">
          <a:off x="4912806" y="2325152"/>
          <a:ext cx="324937" cy="52085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>
            <a:solidFill>
              <a:schemeClr val="tx1"/>
            </a:solidFill>
            <a:latin typeface="AL-Mohanad Bold"/>
            <a:cs typeface="AL-Mohanad Black" pitchFamily="2" charset="-78"/>
          </a:endParaRPr>
        </a:p>
      </dsp:txBody>
      <dsp:txXfrm>
        <a:off x="4915192" y="2444386"/>
        <a:ext cx="227456" cy="312514"/>
      </dsp:txXfrm>
    </dsp:sp>
    <dsp:sp modelId="{8EBEF96F-1CC5-4645-B8B9-775DD8D5F174}">
      <dsp:nvSpPr>
        <dsp:cNvPr id="0" name=""/>
        <dsp:cNvSpPr/>
      </dsp:nvSpPr>
      <dsp:spPr>
        <a:xfrm>
          <a:off x="5338073" y="1485346"/>
          <a:ext cx="1531937" cy="153193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marR="0" lvl="0" indent="0" algn="ctr" defTabSz="914400" rtl="1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SA" sz="1800" b="1" kern="1200" dirty="0" smtClean="0">
              <a:latin typeface="AL-Mohanad Bold"/>
              <a:cs typeface="AL-Mohanad Black" pitchFamily="2" charset="-78"/>
            </a:rPr>
            <a:t>بناء الاستراتيجية</a:t>
          </a:r>
          <a:endParaRPr lang="en-US" sz="1800" b="1" kern="1200" dirty="0">
            <a:latin typeface="AL-Mohanad Bold"/>
            <a:cs typeface="AL-Mohanad Black" pitchFamily="2" charset="-78"/>
          </a:endParaRPr>
        </a:p>
      </dsp:txBody>
      <dsp:txXfrm>
        <a:off x="5562420" y="1709693"/>
        <a:ext cx="1083243" cy="1083243"/>
      </dsp:txXfrm>
    </dsp:sp>
    <dsp:sp modelId="{0E107D63-6983-4996-A2E6-782F27DBDAB4}">
      <dsp:nvSpPr>
        <dsp:cNvPr id="0" name=""/>
        <dsp:cNvSpPr/>
      </dsp:nvSpPr>
      <dsp:spPr>
        <a:xfrm rot="3240000">
          <a:off x="4526533" y="3513977"/>
          <a:ext cx="324937" cy="52085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>
            <a:solidFill>
              <a:schemeClr val="tx1"/>
            </a:solidFill>
            <a:latin typeface="AL-Mohanad Bold"/>
            <a:cs typeface="AL-Mohanad Black" pitchFamily="2" charset="-78"/>
          </a:endParaRPr>
        </a:p>
      </dsp:txBody>
      <dsp:txXfrm>
        <a:off x="4546625" y="3578717"/>
        <a:ext cx="227456" cy="312514"/>
      </dsp:txXfrm>
    </dsp:sp>
    <dsp:sp modelId="{F57728DC-5C73-4EF6-9D4D-3C15CE50B3E5}">
      <dsp:nvSpPr>
        <dsp:cNvPr id="0" name=""/>
        <dsp:cNvSpPr/>
      </dsp:nvSpPr>
      <dsp:spPr>
        <a:xfrm>
          <a:off x="4558846" y="3883560"/>
          <a:ext cx="1531937" cy="153193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b="1" kern="1200" smtClean="0">
              <a:latin typeface="AL-Mohanad Bold"/>
              <a:cs typeface="AL-Mohanad Black" pitchFamily="2" charset="-78"/>
            </a:rPr>
            <a:t>تعيين المدير التنفيذي</a:t>
          </a:r>
          <a:endParaRPr lang="en-US" sz="2000" b="1" kern="1200" dirty="0">
            <a:latin typeface="AL-Mohanad Bold"/>
            <a:cs typeface="AL-Mohanad Black" pitchFamily="2" charset="-78"/>
          </a:endParaRPr>
        </a:p>
      </dsp:txBody>
      <dsp:txXfrm>
        <a:off x="4783193" y="4107907"/>
        <a:ext cx="1083243" cy="1083243"/>
      </dsp:txXfrm>
    </dsp:sp>
    <dsp:sp modelId="{4272A329-A6CA-48A0-B867-B39AE4C0BD21}">
      <dsp:nvSpPr>
        <dsp:cNvPr id="0" name=""/>
        <dsp:cNvSpPr/>
      </dsp:nvSpPr>
      <dsp:spPr>
        <a:xfrm rot="7560000">
          <a:off x="3276528" y="3513977"/>
          <a:ext cx="324937" cy="52085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>
            <a:solidFill>
              <a:schemeClr val="tx1"/>
            </a:solidFill>
            <a:latin typeface="AL-Mohanad Bold"/>
            <a:cs typeface="AL-Mohanad Black" pitchFamily="2" charset="-78"/>
          </a:endParaRPr>
        </a:p>
      </dsp:txBody>
      <dsp:txXfrm rot="10800000">
        <a:off x="3353917" y="3578717"/>
        <a:ext cx="227456" cy="312514"/>
      </dsp:txXfrm>
    </dsp:sp>
    <dsp:sp modelId="{DDE5E495-34B2-40FF-94CD-0D94B7600639}">
      <dsp:nvSpPr>
        <dsp:cNvPr id="0" name=""/>
        <dsp:cNvSpPr/>
      </dsp:nvSpPr>
      <dsp:spPr>
        <a:xfrm>
          <a:off x="2037215" y="3883560"/>
          <a:ext cx="1531937" cy="153193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marR="0" lvl="0" indent="0" algn="ctr" defTabSz="914400" rtl="1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SA" sz="2000" b="1" kern="1200" smtClean="0">
              <a:latin typeface="AL-Mohanad Bold"/>
              <a:cs typeface="AL-Mohanad Black" pitchFamily="2" charset="-78"/>
            </a:rPr>
            <a:t>تنفيذ المشروعات الأولى</a:t>
          </a:r>
          <a:endParaRPr lang="en-US" sz="2000" b="1" kern="1200" smtClean="0">
            <a:latin typeface="AL-Mohanad Bold"/>
            <a:cs typeface="AL-Mohanad Black" pitchFamily="2" charset="-78"/>
          </a:endParaRPr>
        </a:p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>
            <a:latin typeface="AL-Mohanad Bold"/>
            <a:cs typeface="AL-Mohanad Black" pitchFamily="2" charset="-78"/>
          </a:endParaRPr>
        </a:p>
      </dsp:txBody>
      <dsp:txXfrm>
        <a:off x="2261562" y="4107907"/>
        <a:ext cx="1083243" cy="1083243"/>
      </dsp:txXfrm>
    </dsp:sp>
    <dsp:sp modelId="{46674025-DB90-4BEE-9C79-549C64C4A710}">
      <dsp:nvSpPr>
        <dsp:cNvPr id="0" name=""/>
        <dsp:cNvSpPr/>
      </dsp:nvSpPr>
      <dsp:spPr>
        <a:xfrm rot="11880000">
          <a:off x="2890256" y="2325152"/>
          <a:ext cx="324937" cy="52085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>
            <a:solidFill>
              <a:schemeClr val="tx1"/>
            </a:solidFill>
            <a:latin typeface="AL-Mohanad Bold"/>
            <a:cs typeface="AL-Mohanad Black" pitchFamily="2" charset="-78"/>
          </a:endParaRPr>
        </a:p>
      </dsp:txBody>
      <dsp:txXfrm rot="10800000">
        <a:off x="2985351" y="2444386"/>
        <a:ext cx="227456" cy="312514"/>
      </dsp:txXfrm>
    </dsp:sp>
    <dsp:sp modelId="{6CAA9E47-7B81-4F5D-859A-A2B5EE2D9957}">
      <dsp:nvSpPr>
        <dsp:cNvPr id="0" name=""/>
        <dsp:cNvSpPr/>
      </dsp:nvSpPr>
      <dsp:spPr>
        <a:xfrm>
          <a:off x="1257988" y="1485346"/>
          <a:ext cx="1531937" cy="153193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marR="0" lvl="0" indent="0" algn="ctr" defTabSz="914400" rtl="1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SA" sz="1800" b="1" kern="1200" dirty="0" smtClean="0">
              <a:latin typeface="AL-Mohanad Bold"/>
              <a:cs typeface="AL-Mohanad Black" pitchFamily="2" charset="-78"/>
            </a:rPr>
            <a:t>بناء العلاقات مع الجهات ذات العلاقة</a:t>
          </a:r>
          <a:endParaRPr lang="en-US" sz="1800" kern="1200" dirty="0">
            <a:latin typeface="AL-Mohanad Bold"/>
            <a:cs typeface="AL-Mohanad Black" pitchFamily="2" charset="-78"/>
          </a:endParaRPr>
        </a:p>
      </dsp:txBody>
      <dsp:txXfrm>
        <a:off x="1482335" y="1709693"/>
        <a:ext cx="1083243" cy="1083243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A1575B-4628-469C-87A6-9498403E4F41}">
      <dsp:nvSpPr>
        <dsp:cNvPr id="0" name=""/>
        <dsp:cNvSpPr/>
      </dsp:nvSpPr>
      <dsp:spPr>
        <a:xfrm>
          <a:off x="973726" y="346449"/>
          <a:ext cx="4645493" cy="4645493"/>
        </a:xfrm>
        <a:prstGeom prst="pie">
          <a:avLst>
            <a:gd name="adj1" fmla="val 162000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500" b="1" kern="1200" dirty="0" smtClean="0">
              <a:solidFill>
                <a:schemeClr val="tx1"/>
              </a:solidFill>
              <a:latin typeface="AL-Mohanad Bold"/>
              <a:cs typeface="AL-Mohanad Black" pitchFamily="2" charset="-78"/>
            </a:rPr>
            <a:t>السياسات الداخلية</a:t>
          </a:r>
          <a:endParaRPr lang="en-US" sz="2500" b="1" kern="1200" dirty="0">
            <a:solidFill>
              <a:schemeClr val="tx1"/>
            </a:solidFill>
            <a:latin typeface="AL-Mohanad Bold"/>
            <a:cs typeface="AL-Mohanad Black" pitchFamily="2" charset="-78"/>
          </a:endParaRPr>
        </a:p>
      </dsp:txBody>
      <dsp:txXfrm>
        <a:off x="3439709" y="1309283"/>
        <a:ext cx="1714408" cy="1271980"/>
      </dsp:txXfrm>
    </dsp:sp>
    <dsp:sp modelId="{5AF2576C-10ED-4419-8357-C7FF1A53CB1B}">
      <dsp:nvSpPr>
        <dsp:cNvPr id="0" name=""/>
        <dsp:cNvSpPr/>
      </dsp:nvSpPr>
      <dsp:spPr>
        <a:xfrm>
          <a:off x="973726" y="502405"/>
          <a:ext cx="4645493" cy="4645493"/>
        </a:xfrm>
        <a:prstGeom prst="pie">
          <a:avLst>
            <a:gd name="adj1" fmla="val 0"/>
            <a:gd name="adj2" fmla="val 54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500" b="1" kern="1200" dirty="0" smtClean="0">
              <a:solidFill>
                <a:schemeClr val="tx1"/>
              </a:solidFill>
              <a:latin typeface="AL-Mohanad Bold"/>
              <a:cs typeface="AL-Mohanad Black" pitchFamily="2" charset="-78"/>
            </a:rPr>
            <a:t>سياسات تفويض المدير التنفيذي </a:t>
          </a:r>
          <a:endParaRPr lang="en-US" sz="2500" b="1" kern="1200" dirty="0">
            <a:solidFill>
              <a:schemeClr val="tx1"/>
            </a:solidFill>
            <a:latin typeface="AL-Mohanad Bold"/>
            <a:cs typeface="AL-Mohanad Black" pitchFamily="2" charset="-78"/>
          </a:endParaRPr>
        </a:p>
      </dsp:txBody>
      <dsp:txXfrm>
        <a:off x="3439709" y="2913084"/>
        <a:ext cx="1714408" cy="1271980"/>
      </dsp:txXfrm>
    </dsp:sp>
    <dsp:sp modelId="{3D56BC84-858F-47FB-B522-372709254428}">
      <dsp:nvSpPr>
        <dsp:cNvPr id="0" name=""/>
        <dsp:cNvSpPr/>
      </dsp:nvSpPr>
      <dsp:spPr>
        <a:xfrm>
          <a:off x="817770" y="502405"/>
          <a:ext cx="4645493" cy="4645493"/>
        </a:xfrm>
        <a:prstGeom prst="pie">
          <a:avLst>
            <a:gd name="adj1" fmla="val 5400000"/>
            <a:gd name="adj2" fmla="val 10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500" b="1" kern="1200" dirty="0" smtClean="0">
              <a:solidFill>
                <a:schemeClr val="tx1"/>
              </a:solidFill>
              <a:latin typeface="AL-Mohanad Bold"/>
              <a:cs typeface="AL-Mohanad Black" pitchFamily="2" charset="-78"/>
            </a:rPr>
            <a:t>سياسات الغايات</a:t>
          </a:r>
          <a:endParaRPr lang="en-US" sz="2500" b="1" kern="1200" dirty="0">
            <a:solidFill>
              <a:schemeClr val="tx1"/>
            </a:solidFill>
            <a:latin typeface="AL-Mohanad Bold"/>
            <a:cs typeface="AL-Mohanad Black" pitchFamily="2" charset="-78"/>
          </a:endParaRPr>
        </a:p>
      </dsp:txBody>
      <dsp:txXfrm>
        <a:off x="1282873" y="2913084"/>
        <a:ext cx="1714408" cy="1271980"/>
      </dsp:txXfrm>
    </dsp:sp>
    <dsp:sp modelId="{28E60CDC-FE83-4BBF-9BC8-A7EF562EBDD3}">
      <dsp:nvSpPr>
        <dsp:cNvPr id="0" name=""/>
        <dsp:cNvSpPr/>
      </dsp:nvSpPr>
      <dsp:spPr>
        <a:xfrm>
          <a:off x="817770" y="346449"/>
          <a:ext cx="4645493" cy="4645493"/>
        </a:xfrm>
        <a:prstGeom prst="pie">
          <a:avLst>
            <a:gd name="adj1" fmla="val 108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500" b="1" kern="1200" dirty="0" smtClean="0">
              <a:solidFill>
                <a:schemeClr val="tx1"/>
              </a:solidFill>
              <a:latin typeface="AL-Mohanad Bold"/>
              <a:cs typeface="AL-Mohanad Black" pitchFamily="2" charset="-78"/>
            </a:rPr>
            <a:t>سياسات الوسائل</a:t>
          </a:r>
          <a:endParaRPr lang="en-US" sz="2500" b="1" kern="1200" dirty="0">
            <a:solidFill>
              <a:schemeClr val="tx1"/>
            </a:solidFill>
            <a:latin typeface="AL-Mohanad Bold"/>
            <a:cs typeface="AL-Mohanad Black" pitchFamily="2" charset="-78"/>
          </a:endParaRPr>
        </a:p>
      </dsp:txBody>
      <dsp:txXfrm>
        <a:off x="1282873" y="1309283"/>
        <a:ext cx="1714408" cy="1271980"/>
      </dsp:txXfrm>
    </dsp:sp>
    <dsp:sp modelId="{0457EE22-4278-4399-89ED-85A73D7E645C}">
      <dsp:nvSpPr>
        <dsp:cNvPr id="0" name=""/>
        <dsp:cNvSpPr/>
      </dsp:nvSpPr>
      <dsp:spPr>
        <a:xfrm>
          <a:off x="686148" y="58871"/>
          <a:ext cx="5220649" cy="5220649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E0A994-6C8E-4F15-AFF4-4B8EFA61E938}">
      <dsp:nvSpPr>
        <dsp:cNvPr id="0" name=""/>
        <dsp:cNvSpPr/>
      </dsp:nvSpPr>
      <dsp:spPr>
        <a:xfrm>
          <a:off x="686148" y="214827"/>
          <a:ext cx="5220649" cy="5220649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FCD488-6A5E-4600-AB0B-0B23F21AD733}">
      <dsp:nvSpPr>
        <dsp:cNvPr id="0" name=""/>
        <dsp:cNvSpPr/>
      </dsp:nvSpPr>
      <dsp:spPr>
        <a:xfrm>
          <a:off x="530192" y="214827"/>
          <a:ext cx="5220649" cy="5220649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7E4966-240C-4436-9135-6F2A4EA1AD7B}">
      <dsp:nvSpPr>
        <dsp:cNvPr id="0" name=""/>
        <dsp:cNvSpPr/>
      </dsp:nvSpPr>
      <dsp:spPr>
        <a:xfrm>
          <a:off x="530192" y="58871"/>
          <a:ext cx="5220649" cy="5220649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BA8ACB-899C-4A09-8D84-0126152EA066}">
      <dsp:nvSpPr>
        <dsp:cNvPr id="0" name=""/>
        <dsp:cNvSpPr/>
      </dsp:nvSpPr>
      <dsp:spPr>
        <a:xfrm>
          <a:off x="2747739" y="2557"/>
          <a:ext cx="2336630" cy="11683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500" kern="1200" dirty="0" smtClean="0">
              <a:cs typeface="AL-Mohanad Black" pitchFamily="2" charset="-78"/>
            </a:rPr>
            <a:t>أنماط القيادة </a:t>
          </a:r>
          <a:endParaRPr lang="en-US" sz="2500" kern="1200" dirty="0">
            <a:cs typeface="AL-Mohanad Black" pitchFamily="2" charset="-78"/>
          </a:endParaRPr>
        </a:p>
      </dsp:txBody>
      <dsp:txXfrm>
        <a:off x="2781958" y="36776"/>
        <a:ext cx="2268192" cy="1099877"/>
      </dsp:txXfrm>
    </dsp:sp>
    <dsp:sp modelId="{497DF530-A490-48F9-9DCB-37F0E58143B8}">
      <dsp:nvSpPr>
        <dsp:cNvPr id="0" name=""/>
        <dsp:cNvSpPr/>
      </dsp:nvSpPr>
      <dsp:spPr>
        <a:xfrm rot="2700000">
          <a:off x="4429642" y="1503600"/>
          <a:ext cx="1215506" cy="40891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>
            <a:cs typeface="AL-Mohanad Black" pitchFamily="2" charset="-78"/>
          </a:endParaRPr>
        </a:p>
      </dsp:txBody>
      <dsp:txXfrm>
        <a:off x="4552315" y="1585382"/>
        <a:ext cx="970160" cy="245346"/>
      </dsp:txXfrm>
    </dsp:sp>
    <dsp:sp modelId="{B13C982B-3C3D-430A-A0C4-DE23D8867001}">
      <dsp:nvSpPr>
        <dsp:cNvPr id="0" name=""/>
        <dsp:cNvSpPr/>
      </dsp:nvSpPr>
      <dsp:spPr>
        <a:xfrm>
          <a:off x="4990421" y="2245239"/>
          <a:ext cx="2336630" cy="11683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500" kern="1200" dirty="0" smtClean="0">
              <a:cs typeface="AL-Mohanad Black" pitchFamily="2" charset="-78"/>
            </a:rPr>
            <a:t>المسؤوليات </a:t>
          </a:r>
          <a:endParaRPr lang="en-US" sz="2500" kern="1200" dirty="0">
            <a:cs typeface="AL-Mohanad Black" pitchFamily="2" charset="-78"/>
          </a:endParaRPr>
        </a:p>
      </dsp:txBody>
      <dsp:txXfrm>
        <a:off x="5024640" y="2279458"/>
        <a:ext cx="2268192" cy="1099877"/>
      </dsp:txXfrm>
    </dsp:sp>
    <dsp:sp modelId="{B8CE244D-E334-483D-89FA-04F823AA1816}">
      <dsp:nvSpPr>
        <dsp:cNvPr id="0" name=""/>
        <dsp:cNvSpPr/>
      </dsp:nvSpPr>
      <dsp:spPr>
        <a:xfrm rot="8100000">
          <a:off x="4429642" y="3746282"/>
          <a:ext cx="1215506" cy="40891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>
            <a:cs typeface="AL-Mohanad Black" pitchFamily="2" charset="-78"/>
          </a:endParaRPr>
        </a:p>
      </dsp:txBody>
      <dsp:txXfrm rot="10800000">
        <a:off x="4552315" y="3828064"/>
        <a:ext cx="970160" cy="245346"/>
      </dsp:txXfrm>
    </dsp:sp>
    <dsp:sp modelId="{C57B3E22-84A4-4150-89CA-EEC47D74BED2}">
      <dsp:nvSpPr>
        <dsp:cNvPr id="0" name=""/>
        <dsp:cNvSpPr/>
      </dsp:nvSpPr>
      <dsp:spPr>
        <a:xfrm>
          <a:off x="2747739" y="4487921"/>
          <a:ext cx="2336630" cy="11683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1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500" kern="1200" dirty="0" smtClean="0">
              <a:cs typeface="AL-Mohanad Black" pitchFamily="2" charset="-78"/>
            </a:rPr>
            <a:t>الإدارات الأساسية في المنظمات  </a:t>
          </a:r>
          <a:endParaRPr lang="en-US" sz="2500" kern="1200" dirty="0">
            <a:cs typeface="AL-Mohanad Black" pitchFamily="2" charset="-78"/>
          </a:endParaRPr>
        </a:p>
      </dsp:txBody>
      <dsp:txXfrm>
        <a:off x="2781958" y="4522140"/>
        <a:ext cx="2268192" cy="1099877"/>
      </dsp:txXfrm>
    </dsp:sp>
    <dsp:sp modelId="{55C956EB-FE07-4148-8B3E-68EE97BBB317}">
      <dsp:nvSpPr>
        <dsp:cNvPr id="0" name=""/>
        <dsp:cNvSpPr/>
      </dsp:nvSpPr>
      <dsp:spPr>
        <a:xfrm rot="13500000">
          <a:off x="2186960" y="3746282"/>
          <a:ext cx="1215506" cy="40891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>
            <a:cs typeface="AL-Mohanad Black" pitchFamily="2" charset="-78"/>
          </a:endParaRPr>
        </a:p>
      </dsp:txBody>
      <dsp:txXfrm rot="10800000">
        <a:off x="2309633" y="3828064"/>
        <a:ext cx="970160" cy="245346"/>
      </dsp:txXfrm>
    </dsp:sp>
    <dsp:sp modelId="{63CB4C4B-D80E-4135-B144-5454025D2E10}">
      <dsp:nvSpPr>
        <dsp:cNvPr id="0" name=""/>
        <dsp:cNvSpPr/>
      </dsp:nvSpPr>
      <dsp:spPr>
        <a:xfrm>
          <a:off x="505058" y="2245239"/>
          <a:ext cx="2336630" cy="11683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1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500" kern="1200" dirty="0" smtClean="0">
              <a:cs typeface="AL-Mohanad Black" pitchFamily="2" charset="-78"/>
            </a:rPr>
            <a:t>متابعة الأداء التنفيذي </a:t>
          </a:r>
          <a:endParaRPr lang="en-US" sz="2500" kern="1200" dirty="0">
            <a:cs typeface="AL-Mohanad Black" pitchFamily="2" charset="-78"/>
          </a:endParaRPr>
        </a:p>
      </dsp:txBody>
      <dsp:txXfrm>
        <a:off x="539277" y="2279458"/>
        <a:ext cx="2268192" cy="1099877"/>
      </dsp:txXfrm>
    </dsp:sp>
    <dsp:sp modelId="{49645629-3B92-4CF2-B563-FA7FA8CDEFE6}">
      <dsp:nvSpPr>
        <dsp:cNvPr id="0" name=""/>
        <dsp:cNvSpPr/>
      </dsp:nvSpPr>
      <dsp:spPr>
        <a:xfrm rot="18900000">
          <a:off x="2186960" y="1503600"/>
          <a:ext cx="1215506" cy="40891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>
            <a:cs typeface="AL-Mohanad Black" pitchFamily="2" charset="-78"/>
          </a:endParaRPr>
        </a:p>
      </dsp:txBody>
      <dsp:txXfrm>
        <a:off x="2309633" y="1585382"/>
        <a:ext cx="970160" cy="245346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BA6874-4B2B-4433-B1F3-391899A92E53}">
      <dsp:nvSpPr>
        <dsp:cNvPr id="0" name=""/>
        <dsp:cNvSpPr/>
      </dsp:nvSpPr>
      <dsp:spPr>
        <a:xfrm>
          <a:off x="2851869" y="2765835"/>
          <a:ext cx="2109602" cy="2109602"/>
        </a:xfrm>
        <a:prstGeom prst="ellipse">
          <a:avLst/>
        </a:prstGeom>
        <a:solidFill>
          <a:schemeClr val="accent4">
            <a:shade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marR="0" lvl="1" indent="0" algn="ctr" defTabSz="914400" rtl="1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SA" sz="2900" kern="1200" smtClean="0">
              <a:solidFill>
                <a:schemeClr val="tx1"/>
              </a:solidFill>
              <a:cs typeface="AL-Mohanad Black" pitchFamily="2" charset="-78"/>
            </a:rPr>
            <a:t>أنماط قيادة المجلس</a:t>
          </a:r>
          <a:endParaRPr lang="en-US" sz="2900" kern="1200" dirty="0">
            <a:solidFill>
              <a:schemeClr val="tx1"/>
            </a:solidFill>
          </a:endParaRPr>
        </a:p>
      </dsp:txBody>
      <dsp:txXfrm>
        <a:off x="3160813" y="3074779"/>
        <a:ext cx="1491714" cy="1491714"/>
      </dsp:txXfrm>
    </dsp:sp>
    <dsp:sp modelId="{CE5991C1-A4EA-4E15-83D8-AFDB8BAC8F6D}">
      <dsp:nvSpPr>
        <dsp:cNvPr id="0" name=""/>
        <dsp:cNvSpPr/>
      </dsp:nvSpPr>
      <dsp:spPr>
        <a:xfrm rot="19500000">
          <a:off x="4691420" y="2321134"/>
          <a:ext cx="1854869" cy="601236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54CB2E-A398-449B-828C-42AC2789CF61}">
      <dsp:nvSpPr>
        <dsp:cNvPr id="0" name=""/>
        <dsp:cNvSpPr/>
      </dsp:nvSpPr>
      <dsp:spPr>
        <a:xfrm>
          <a:off x="5376504" y="1288148"/>
          <a:ext cx="2004121" cy="1603297"/>
        </a:xfrm>
        <a:prstGeom prst="roundRect">
          <a:avLst>
            <a:gd name="adj" fmla="val 10000"/>
          </a:avLst>
        </a:prstGeom>
        <a:solidFill>
          <a:schemeClr val="accent4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2222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5000" b="1" kern="1200" dirty="0" smtClean="0">
              <a:solidFill>
                <a:schemeClr val="tx1"/>
              </a:solidFill>
              <a:cs typeface="AL-Mohanad Black" pitchFamily="2" charset="-78"/>
            </a:rPr>
            <a:t>الإشراف </a:t>
          </a:r>
          <a:endParaRPr lang="en-US" sz="5000" kern="1200" dirty="0">
            <a:solidFill>
              <a:schemeClr val="tx1"/>
            </a:solidFill>
          </a:endParaRPr>
        </a:p>
      </dsp:txBody>
      <dsp:txXfrm>
        <a:off x="5423463" y="1335107"/>
        <a:ext cx="1910203" cy="1509379"/>
      </dsp:txXfrm>
    </dsp:sp>
    <dsp:sp modelId="{BA07A458-874F-4188-8AA1-7D6745389E98}">
      <dsp:nvSpPr>
        <dsp:cNvPr id="0" name=""/>
        <dsp:cNvSpPr/>
      </dsp:nvSpPr>
      <dsp:spPr>
        <a:xfrm rot="16200000">
          <a:off x="2979235" y="1429827"/>
          <a:ext cx="1854869" cy="601236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shade val="90000"/>
            <a:hueOff val="-422779"/>
            <a:satOff val="0"/>
            <a:lumOff val="2602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649ACB-88CB-41E7-B926-F63B929B0799}">
      <dsp:nvSpPr>
        <dsp:cNvPr id="0" name=""/>
        <dsp:cNvSpPr/>
      </dsp:nvSpPr>
      <dsp:spPr>
        <a:xfrm>
          <a:off x="2904609" y="1361"/>
          <a:ext cx="2004121" cy="1603297"/>
        </a:xfrm>
        <a:prstGeom prst="roundRect">
          <a:avLst>
            <a:gd name="adj" fmla="val 10000"/>
          </a:avLst>
        </a:prstGeom>
        <a:solidFill>
          <a:schemeClr val="accent4">
            <a:shade val="50000"/>
            <a:hueOff val="-396136"/>
            <a:satOff val="0"/>
            <a:lumOff val="3220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5000" b="1" kern="1200" smtClean="0">
              <a:solidFill>
                <a:schemeClr val="tx1"/>
              </a:solidFill>
              <a:cs typeface="AL-Mohanad Black" pitchFamily="2" charset="-78"/>
            </a:rPr>
            <a:t>الرقابة </a:t>
          </a:r>
          <a:endParaRPr lang="en-US" sz="5000" kern="1200" dirty="0">
            <a:solidFill>
              <a:schemeClr val="tx1"/>
            </a:solidFill>
          </a:endParaRPr>
        </a:p>
      </dsp:txBody>
      <dsp:txXfrm>
        <a:off x="2951568" y="48320"/>
        <a:ext cx="1910203" cy="1509379"/>
      </dsp:txXfrm>
    </dsp:sp>
    <dsp:sp modelId="{C08A4F14-51E0-442C-9535-507BE8FBD7C7}">
      <dsp:nvSpPr>
        <dsp:cNvPr id="0" name=""/>
        <dsp:cNvSpPr/>
      </dsp:nvSpPr>
      <dsp:spPr>
        <a:xfrm rot="12900000">
          <a:off x="1267051" y="2321134"/>
          <a:ext cx="1854869" cy="601236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shade val="90000"/>
            <a:hueOff val="-422779"/>
            <a:satOff val="0"/>
            <a:lumOff val="2602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FC5751-5B61-4E83-BE6D-F84433FE4387}">
      <dsp:nvSpPr>
        <dsp:cNvPr id="0" name=""/>
        <dsp:cNvSpPr/>
      </dsp:nvSpPr>
      <dsp:spPr>
        <a:xfrm>
          <a:off x="432714" y="1288148"/>
          <a:ext cx="2004121" cy="1603297"/>
        </a:xfrm>
        <a:prstGeom prst="roundRect">
          <a:avLst>
            <a:gd name="adj" fmla="val 10000"/>
          </a:avLst>
        </a:prstGeom>
        <a:solidFill>
          <a:schemeClr val="accent4">
            <a:shade val="50000"/>
            <a:hueOff val="-396136"/>
            <a:satOff val="0"/>
            <a:lumOff val="3220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5000" b="1" kern="1200" smtClean="0">
              <a:solidFill>
                <a:schemeClr val="tx1"/>
              </a:solidFill>
              <a:cs typeface="AL-Mohanad Black" pitchFamily="2" charset="-78"/>
            </a:rPr>
            <a:t>الولاية</a:t>
          </a:r>
          <a:endParaRPr lang="en-US" sz="5000" kern="1200" dirty="0">
            <a:solidFill>
              <a:schemeClr val="tx1"/>
            </a:solidFill>
          </a:endParaRPr>
        </a:p>
      </dsp:txBody>
      <dsp:txXfrm>
        <a:off x="479673" y="1335107"/>
        <a:ext cx="1910203" cy="1509379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28FB40-8D10-435A-8549-84D4FEB79CA2}">
      <dsp:nvSpPr>
        <dsp:cNvPr id="0" name=""/>
        <dsp:cNvSpPr/>
      </dsp:nvSpPr>
      <dsp:spPr>
        <a:xfrm rot="5400000">
          <a:off x="5762869" y="0"/>
          <a:ext cx="2889287" cy="2889287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marR="0" lvl="1" indent="0" algn="ctr" defTabSz="914400" rtl="1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SA" sz="2800" b="1" kern="1200" dirty="0" smtClean="0">
              <a:solidFill>
                <a:schemeClr val="tx1"/>
              </a:solidFill>
              <a:cs typeface="AL-Mohanad Black" pitchFamily="2" charset="-78"/>
            </a:rPr>
            <a:t>الموافقة المطلقة</a:t>
          </a:r>
          <a:endParaRPr lang="en-US" sz="2000" b="1" kern="1200" dirty="0">
            <a:solidFill>
              <a:schemeClr val="tx1"/>
            </a:solidFill>
          </a:endParaRPr>
        </a:p>
      </dsp:txBody>
      <dsp:txXfrm rot="-5400000">
        <a:off x="6268495" y="722322"/>
        <a:ext cx="2383662" cy="1444643"/>
      </dsp:txXfrm>
    </dsp:sp>
    <dsp:sp modelId="{55DDFC7B-332E-484F-8873-86D50AEAFC9E}">
      <dsp:nvSpPr>
        <dsp:cNvPr id="0" name=""/>
        <dsp:cNvSpPr/>
      </dsp:nvSpPr>
      <dsp:spPr>
        <a:xfrm rot="16200000">
          <a:off x="2152" y="1610"/>
          <a:ext cx="2889287" cy="2892379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marR="0" lvl="0" indent="0" algn="ctr" defTabSz="914400" rtl="1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SA" sz="2800" b="1" kern="1200" dirty="0" smtClean="0">
              <a:solidFill>
                <a:schemeClr val="tx1"/>
              </a:solidFill>
              <a:cs typeface="AL-Mohanad Black" pitchFamily="2" charset="-78"/>
            </a:rPr>
            <a:t>إدارة صغائر الأمور</a:t>
          </a:r>
          <a:endParaRPr lang="en-US" sz="2800" b="1" kern="1200" dirty="0">
            <a:solidFill>
              <a:schemeClr val="tx1"/>
            </a:solidFill>
          </a:endParaRPr>
        </a:p>
      </dsp:txBody>
      <dsp:txXfrm rot="5400000">
        <a:off x="607" y="725477"/>
        <a:ext cx="2386754" cy="14446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0AD5FB-CAE2-439F-B6DE-A8A1EC6C7D78}">
      <dsp:nvSpPr>
        <dsp:cNvPr id="0" name=""/>
        <dsp:cNvSpPr/>
      </dsp:nvSpPr>
      <dsp:spPr>
        <a:xfrm>
          <a:off x="2407794" y="722650"/>
          <a:ext cx="4821397" cy="4821397"/>
        </a:xfrm>
        <a:prstGeom prst="blockArc">
          <a:avLst>
            <a:gd name="adj1" fmla="val 10800000"/>
            <a:gd name="adj2" fmla="val 16200000"/>
            <a:gd name="adj3" fmla="val 4643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1B70ED9-E3D5-4FFA-9482-4B7A0568B308}">
      <dsp:nvSpPr>
        <dsp:cNvPr id="0" name=""/>
        <dsp:cNvSpPr/>
      </dsp:nvSpPr>
      <dsp:spPr>
        <a:xfrm>
          <a:off x="2407794" y="722650"/>
          <a:ext cx="4821397" cy="4821397"/>
        </a:xfrm>
        <a:prstGeom prst="blockArc">
          <a:avLst>
            <a:gd name="adj1" fmla="val 5400000"/>
            <a:gd name="adj2" fmla="val 10800000"/>
            <a:gd name="adj3" fmla="val 4643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E21C1FB-81A8-4EA3-BEA4-275C94AC1A3B}">
      <dsp:nvSpPr>
        <dsp:cNvPr id="0" name=""/>
        <dsp:cNvSpPr/>
      </dsp:nvSpPr>
      <dsp:spPr>
        <a:xfrm>
          <a:off x="2407794" y="722650"/>
          <a:ext cx="4821397" cy="4821397"/>
        </a:xfrm>
        <a:prstGeom prst="blockArc">
          <a:avLst>
            <a:gd name="adj1" fmla="val 0"/>
            <a:gd name="adj2" fmla="val 5400000"/>
            <a:gd name="adj3" fmla="val 4643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0D3FCCD-D247-4BF2-A21F-1821FDE96F72}">
      <dsp:nvSpPr>
        <dsp:cNvPr id="0" name=""/>
        <dsp:cNvSpPr/>
      </dsp:nvSpPr>
      <dsp:spPr>
        <a:xfrm>
          <a:off x="2407794" y="722650"/>
          <a:ext cx="4821397" cy="4821397"/>
        </a:xfrm>
        <a:prstGeom prst="blockArc">
          <a:avLst>
            <a:gd name="adj1" fmla="val 16200000"/>
            <a:gd name="adj2" fmla="val 0"/>
            <a:gd name="adj3" fmla="val 4643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735038-FF26-4D0A-8843-97BD0044DBDA}">
      <dsp:nvSpPr>
        <dsp:cNvPr id="0" name=""/>
        <dsp:cNvSpPr/>
      </dsp:nvSpPr>
      <dsp:spPr>
        <a:xfrm>
          <a:off x="3410241" y="1809440"/>
          <a:ext cx="2816502" cy="2647816"/>
        </a:xfrm>
        <a:prstGeom prst="ellipse">
          <a:avLst/>
        </a:prstGeom>
        <a:noFill/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b="1" kern="1200" dirty="0">
            <a:solidFill>
              <a:schemeClr val="tx1"/>
            </a:solidFill>
            <a:cs typeface="AL-Mohanad Black" pitchFamily="2" charset="-78"/>
          </a:endParaRPr>
        </a:p>
      </dsp:txBody>
      <dsp:txXfrm>
        <a:off x="3822708" y="2197204"/>
        <a:ext cx="1991568" cy="1872288"/>
      </dsp:txXfrm>
    </dsp:sp>
    <dsp:sp modelId="{FBC47DFA-3229-4DCD-B392-995C8FECDBF6}">
      <dsp:nvSpPr>
        <dsp:cNvPr id="0" name=""/>
        <dsp:cNvSpPr/>
      </dsp:nvSpPr>
      <dsp:spPr>
        <a:xfrm>
          <a:off x="4041134" y="1261"/>
          <a:ext cx="1554716" cy="1554716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kern="1200" dirty="0" smtClean="0">
              <a:solidFill>
                <a:schemeClr val="tx1"/>
              </a:solidFill>
              <a:cs typeface="AL-Mohanad Black" pitchFamily="2" charset="-78"/>
            </a:rPr>
            <a:t>جودة الكيان</a:t>
          </a:r>
          <a:endParaRPr lang="en-US" sz="2800" b="1" kern="1200" dirty="0">
            <a:solidFill>
              <a:schemeClr val="tx1"/>
            </a:solidFill>
            <a:cs typeface="AL-Mohanad Black" pitchFamily="2" charset="-78"/>
          </a:endParaRPr>
        </a:p>
      </dsp:txBody>
      <dsp:txXfrm>
        <a:off x="4268817" y="228944"/>
        <a:ext cx="1099350" cy="1099350"/>
      </dsp:txXfrm>
    </dsp:sp>
    <dsp:sp modelId="{80370DD2-BAFD-4B42-AEB7-A74115A12F27}">
      <dsp:nvSpPr>
        <dsp:cNvPr id="0" name=""/>
        <dsp:cNvSpPr/>
      </dsp:nvSpPr>
      <dsp:spPr>
        <a:xfrm>
          <a:off x="6395863" y="2355990"/>
          <a:ext cx="1554716" cy="1554716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kern="1200" dirty="0" smtClean="0">
              <a:solidFill>
                <a:schemeClr val="tx1"/>
              </a:solidFill>
              <a:cs typeface="AL-Mohanad Black" pitchFamily="2" charset="-78"/>
            </a:rPr>
            <a:t>المعرفة</a:t>
          </a:r>
          <a:endParaRPr lang="en-US" sz="2800" b="1" kern="1200" dirty="0">
            <a:solidFill>
              <a:schemeClr val="tx1"/>
            </a:solidFill>
            <a:cs typeface="AL-Mohanad Black" pitchFamily="2" charset="-78"/>
          </a:endParaRPr>
        </a:p>
      </dsp:txBody>
      <dsp:txXfrm>
        <a:off x="6623546" y="2583673"/>
        <a:ext cx="1099350" cy="1099350"/>
      </dsp:txXfrm>
    </dsp:sp>
    <dsp:sp modelId="{3147B4D2-6A34-48FD-9B31-187D9CF42C89}">
      <dsp:nvSpPr>
        <dsp:cNvPr id="0" name=""/>
        <dsp:cNvSpPr/>
      </dsp:nvSpPr>
      <dsp:spPr>
        <a:xfrm>
          <a:off x="4041134" y="4710719"/>
          <a:ext cx="1554716" cy="1554716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800" b="1" kern="1200" dirty="0" smtClean="0">
              <a:solidFill>
                <a:schemeClr val="tx1"/>
              </a:solidFill>
              <a:cs typeface="AL-Mohanad Black" pitchFamily="2" charset="-78"/>
            </a:rPr>
            <a:t>الاجتماعات</a:t>
          </a:r>
          <a:endParaRPr lang="en-US" sz="1800" b="1" kern="1200" dirty="0">
            <a:solidFill>
              <a:schemeClr val="tx1"/>
            </a:solidFill>
            <a:cs typeface="AL-Mohanad Black" pitchFamily="2" charset="-78"/>
          </a:endParaRPr>
        </a:p>
      </dsp:txBody>
      <dsp:txXfrm>
        <a:off x="4268817" y="4938402"/>
        <a:ext cx="1099350" cy="1099350"/>
      </dsp:txXfrm>
    </dsp:sp>
    <dsp:sp modelId="{6A45FCA7-6218-49BE-B27A-3FDF55840E79}">
      <dsp:nvSpPr>
        <dsp:cNvPr id="0" name=""/>
        <dsp:cNvSpPr/>
      </dsp:nvSpPr>
      <dsp:spPr>
        <a:xfrm>
          <a:off x="1686405" y="2355990"/>
          <a:ext cx="1554716" cy="1554716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b="1" kern="1200" dirty="0" smtClean="0">
              <a:solidFill>
                <a:schemeClr val="tx1"/>
              </a:solidFill>
              <a:cs typeface="AL-Mohanad Black" pitchFamily="2" charset="-78"/>
            </a:rPr>
            <a:t>التشخيص</a:t>
          </a:r>
          <a:endParaRPr lang="en-US" sz="2000" b="1" kern="1200" dirty="0">
            <a:solidFill>
              <a:schemeClr val="tx1"/>
            </a:solidFill>
            <a:cs typeface="AL-Mohanad Black" pitchFamily="2" charset="-78"/>
          </a:endParaRPr>
        </a:p>
      </dsp:txBody>
      <dsp:txXfrm>
        <a:off x="1914088" y="2583673"/>
        <a:ext cx="1099350" cy="1099350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F57FA6-9FA4-473C-B7F0-7A48F626F997}">
      <dsp:nvSpPr>
        <dsp:cNvPr id="0" name=""/>
        <dsp:cNvSpPr/>
      </dsp:nvSpPr>
      <dsp:spPr>
        <a:xfrm rot="10800000">
          <a:off x="88261" y="0"/>
          <a:ext cx="7286337" cy="878416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228600" lvl="1" indent="-228600" algn="r" defTabSz="9779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SA" sz="2200" kern="1200" dirty="0" smtClean="0">
              <a:ln w="3175" cmpd="sng"/>
              <a:latin typeface="+mj-lt"/>
              <a:ea typeface="+mj-ea"/>
              <a:cs typeface="AL-Mohanad Black" pitchFamily="2" charset="-78"/>
            </a:rPr>
            <a:t>هي سبب وجود الكيان الأصلي ( المنظمة )  </a:t>
          </a:r>
          <a:endParaRPr lang="en-US" sz="2200" kern="1200" dirty="0"/>
        </a:p>
      </dsp:txBody>
      <dsp:txXfrm rot="10800000">
        <a:off x="417667" y="109802"/>
        <a:ext cx="6956931" cy="658812"/>
      </dsp:txXfrm>
    </dsp:sp>
    <dsp:sp modelId="{06C457D4-48A5-4DB5-8950-C4D9C5B2065F}">
      <dsp:nvSpPr>
        <dsp:cNvPr id="0" name=""/>
        <dsp:cNvSpPr/>
      </dsp:nvSpPr>
      <dsp:spPr>
        <a:xfrm>
          <a:off x="7791678" y="0"/>
          <a:ext cx="2418214" cy="87841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600" kern="1200" dirty="0" smtClean="0">
              <a:ln w="3175" cmpd="sng"/>
              <a:latin typeface="+mj-lt"/>
              <a:ea typeface="+mj-ea"/>
              <a:cs typeface="AL-Mohanad Black" pitchFamily="2" charset="-78"/>
            </a:rPr>
            <a:t>الغايات</a:t>
          </a:r>
          <a:endParaRPr lang="en-US" sz="3600" kern="1200" dirty="0">
            <a:ln w="3175" cmpd="sng"/>
            <a:latin typeface="+mj-lt"/>
            <a:ea typeface="+mj-ea"/>
            <a:cs typeface="AL-Mohanad Black" pitchFamily="2" charset="-78"/>
          </a:endParaRPr>
        </a:p>
      </dsp:txBody>
      <dsp:txXfrm>
        <a:off x="7834559" y="42881"/>
        <a:ext cx="2332452" cy="792654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F57FA6-9FA4-473C-B7F0-7A48F626F997}">
      <dsp:nvSpPr>
        <dsp:cNvPr id="0" name=""/>
        <dsp:cNvSpPr/>
      </dsp:nvSpPr>
      <dsp:spPr>
        <a:xfrm rot="10800000">
          <a:off x="88261" y="0"/>
          <a:ext cx="7286337" cy="1540050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228600" lvl="1" indent="-228600" algn="r" defTabSz="9779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SA" sz="2200" kern="1200" dirty="0" smtClean="0">
              <a:ln w="3175" cmpd="sng"/>
              <a:latin typeface="+mj-lt"/>
              <a:ea typeface="+mj-ea"/>
              <a:cs typeface="AL-Mohanad Black" pitchFamily="2" charset="-78"/>
            </a:rPr>
            <a:t>مجموعة من المبادئ والمفاهيم التي توضع لتستهدي بها كافة المستويات الإدارية في اتخاذ القرار</a:t>
          </a:r>
          <a:endParaRPr lang="en-US" sz="2200" kern="1200" dirty="0"/>
        </a:p>
      </dsp:txBody>
      <dsp:txXfrm rot="10800000">
        <a:off x="665780" y="192506"/>
        <a:ext cx="6708818" cy="1155038"/>
      </dsp:txXfrm>
    </dsp:sp>
    <dsp:sp modelId="{06C457D4-48A5-4DB5-8950-C4D9C5B2065F}">
      <dsp:nvSpPr>
        <dsp:cNvPr id="0" name=""/>
        <dsp:cNvSpPr/>
      </dsp:nvSpPr>
      <dsp:spPr>
        <a:xfrm>
          <a:off x="7791678" y="0"/>
          <a:ext cx="2418214" cy="154005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600" kern="1200" dirty="0" smtClean="0">
              <a:ln w="3175" cmpd="sng"/>
              <a:latin typeface="+mj-lt"/>
              <a:ea typeface="+mj-ea"/>
              <a:cs typeface="AL-Mohanad Black" pitchFamily="2" charset="-78"/>
            </a:rPr>
            <a:t>السياسات</a:t>
          </a:r>
          <a:endParaRPr lang="en-US" sz="3600" kern="1200" dirty="0">
            <a:ln w="3175" cmpd="sng"/>
            <a:latin typeface="+mj-lt"/>
            <a:ea typeface="+mj-ea"/>
            <a:cs typeface="AL-Mohanad Black" pitchFamily="2" charset="-78"/>
          </a:endParaRPr>
        </a:p>
      </dsp:txBody>
      <dsp:txXfrm>
        <a:off x="7866857" y="75179"/>
        <a:ext cx="2267856" cy="1389692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F57FA6-9FA4-473C-B7F0-7A48F626F997}">
      <dsp:nvSpPr>
        <dsp:cNvPr id="0" name=""/>
        <dsp:cNvSpPr/>
      </dsp:nvSpPr>
      <dsp:spPr>
        <a:xfrm rot="10800000">
          <a:off x="88261" y="0"/>
          <a:ext cx="7286337" cy="141973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SA" sz="1800" kern="1200" dirty="0" smtClean="0">
              <a:ln w="3175" cmpd="sng"/>
              <a:latin typeface="+mj-lt"/>
              <a:ea typeface="+mj-ea"/>
              <a:cs typeface="AL-Mohanad Black" pitchFamily="2" charset="-78"/>
            </a:rPr>
            <a:t>هي التي تكفل تحقيق الغايات : وهي الأهداف والاستراتيجيات واللوائح الإجرائية ونظام العمل ، والأنشطة ، والعمليات التشغيلية ، والتقنية ، والفن الإنتاجي للمنتجات والخدمات</a:t>
          </a:r>
          <a:endParaRPr lang="en-US" sz="2200" kern="1200" dirty="0"/>
        </a:p>
      </dsp:txBody>
      <dsp:txXfrm rot="10800000">
        <a:off x="620660" y="177466"/>
        <a:ext cx="6753938" cy="1064798"/>
      </dsp:txXfrm>
    </dsp:sp>
    <dsp:sp modelId="{06C457D4-48A5-4DB5-8950-C4D9C5B2065F}">
      <dsp:nvSpPr>
        <dsp:cNvPr id="0" name=""/>
        <dsp:cNvSpPr/>
      </dsp:nvSpPr>
      <dsp:spPr>
        <a:xfrm>
          <a:off x="7791678" y="0"/>
          <a:ext cx="2418214" cy="1419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600" kern="1200" dirty="0" smtClean="0">
              <a:ln w="3175" cmpd="sng"/>
              <a:latin typeface="+mj-lt"/>
              <a:ea typeface="+mj-ea"/>
              <a:cs typeface="AL-Mohanad Black" pitchFamily="2" charset="-78"/>
            </a:rPr>
            <a:t>الوسائل</a:t>
          </a:r>
          <a:endParaRPr lang="en-US" sz="3600" kern="1200" dirty="0">
            <a:ln w="3175" cmpd="sng"/>
            <a:latin typeface="+mj-lt"/>
            <a:ea typeface="+mj-ea"/>
            <a:cs typeface="AL-Mohanad Black" pitchFamily="2" charset="-78"/>
          </a:endParaRPr>
        </a:p>
      </dsp:txBody>
      <dsp:txXfrm>
        <a:off x="7860984" y="69306"/>
        <a:ext cx="2279602" cy="1281118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115CBB-8BBB-49A2-AA18-D2B4E02DD170}">
      <dsp:nvSpPr>
        <dsp:cNvPr id="0" name=""/>
        <dsp:cNvSpPr/>
      </dsp:nvSpPr>
      <dsp:spPr>
        <a:xfrm>
          <a:off x="1843510" y="602456"/>
          <a:ext cx="7374040" cy="51097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kern="1200" smtClean="0">
              <a:ln w="3175" cmpd="sng"/>
              <a:solidFill>
                <a:schemeClr val="tx1"/>
              </a:solidFill>
              <a:latin typeface="+mj-lt"/>
              <a:ea typeface="+mj-ea"/>
              <a:cs typeface="AL-Mohanad Black" pitchFamily="2" charset="-78"/>
            </a:rPr>
            <a:t>1- أن تصاغ بدقة لا تحتمل تعدد التفسيرات . </a:t>
          </a:r>
          <a:endParaRPr lang="en-US" sz="2000" kern="1200" dirty="0">
            <a:ln w="3175" cmpd="sng"/>
            <a:solidFill>
              <a:schemeClr val="tx1"/>
            </a:solidFill>
            <a:latin typeface="+mj-lt"/>
            <a:ea typeface="+mj-ea"/>
            <a:cs typeface="AL-Mohanad Black" pitchFamily="2" charset="-78"/>
          </a:endParaRPr>
        </a:p>
      </dsp:txBody>
      <dsp:txXfrm>
        <a:off x="3151593" y="617422"/>
        <a:ext cx="6050990" cy="481040"/>
      </dsp:txXfrm>
    </dsp:sp>
    <dsp:sp modelId="{DF1E40E8-4AE5-4CD5-9AFF-E21C6FDB7C40}">
      <dsp:nvSpPr>
        <dsp:cNvPr id="0" name=""/>
        <dsp:cNvSpPr/>
      </dsp:nvSpPr>
      <dsp:spPr>
        <a:xfrm>
          <a:off x="1225934" y="1394675"/>
          <a:ext cx="7374040" cy="805782"/>
        </a:xfrm>
        <a:prstGeom prst="roundRect">
          <a:avLst>
            <a:gd name="adj" fmla="val 10000"/>
          </a:avLst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kern="1200" smtClean="0">
              <a:ln w="3175" cmpd="sng"/>
              <a:solidFill>
                <a:schemeClr val="tx1"/>
              </a:solidFill>
              <a:latin typeface="+mj-lt"/>
              <a:ea typeface="+mj-ea"/>
              <a:cs typeface="AL-Mohanad Black" pitchFamily="2" charset="-78"/>
            </a:rPr>
            <a:t>2- أن تصاغ السياسات الأكثر شمولا ، وتجنب المسائل الفرعية . </a:t>
          </a:r>
          <a:endParaRPr lang="en-US" sz="2000" kern="1200" dirty="0">
            <a:ln w="3175" cmpd="sng"/>
            <a:solidFill>
              <a:schemeClr val="tx1"/>
            </a:solidFill>
            <a:latin typeface="+mj-lt"/>
            <a:ea typeface="+mj-ea"/>
            <a:cs typeface="AL-Mohanad Black" pitchFamily="2" charset="-78"/>
          </a:endParaRPr>
        </a:p>
      </dsp:txBody>
      <dsp:txXfrm>
        <a:off x="2632269" y="1418276"/>
        <a:ext cx="5944103" cy="758580"/>
      </dsp:txXfrm>
    </dsp:sp>
    <dsp:sp modelId="{1487B06C-B2E0-4FE6-B865-C520C2531736}">
      <dsp:nvSpPr>
        <dsp:cNvPr id="0" name=""/>
        <dsp:cNvSpPr/>
      </dsp:nvSpPr>
      <dsp:spPr>
        <a:xfrm>
          <a:off x="617575" y="2487648"/>
          <a:ext cx="7374040" cy="752621"/>
        </a:xfrm>
        <a:prstGeom prst="roundRect">
          <a:avLst>
            <a:gd name="adj" fmla="val 10000"/>
          </a:avLst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kern="1200" dirty="0" smtClean="0">
              <a:ln w="3175" cmpd="sng"/>
              <a:solidFill>
                <a:schemeClr val="tx1"/>
              </a:solidFill>
              <a:latin typeface="+mj-lt"/>
              <a:ea typeface="+mj-ea"/>
              <a:cs typeface="AL-Mohanad Black" pitchFamily="2" charset="-78"/>
            </a:rPr>
            <a:t>3- تكون محاسبة المدير التنفيذي على درجة </a:t>
          </a:r>
          <a:r>
            <a:rPr lang="ar-SA" sz="2000" kern="1200" smtClean="0">
              <a:ln w="3175" cmpd="sng"/>
              <a:solidFill>
                <a:schemeClr val="tx1"/>
              </a:solidFill>
              <a:latin typeface="+mj-lt"/>
              <a:ea typeface="+mj-ea"/>
              <a:cs typeface="AL-Mohanad Black" pitchFamily="2" charset="-78"/>
            </a:rPr>
            <a:t>الالتزام بالسياسات وليس </a:t>
          </a:r>
          <a:r>
            <a:rPr lang="ar-SA" sz="2000" kern="1200" dirty="0" smtClean="0">
              <a:ln w="3175" cmpd="sng"/>
              <a:solidFill>
                <a:schemeClr val="tx1"/>
              </a:solidFill>
              <a:latin typeface="+mj-lt"/>
              <a:ea typeface="+mj-ea"/>
              <a:cs typeface="AL-Mohanad Black" pitchFamily="2" charset="-78"/>
            </a:rPr>
            <a:t>النتائج  . </a:t>
          </a:r>
          <a:endParaRPr lang="en-US" sz="2000" kern="1200" dirty="0">
            <a:ln w="3175" cmpd="sng"/>
            <a:solidFill>
              <a:schemeClr val="tx1"/>
            </a:solidFill>
            <a:latin typeface="+mj-lt"/>
            <a:ea typeface="+mj-ea"/>
            <a:cs typeface="AL-Mohanad Black" pitchFamily="2" charset="-78"/>
          </a:endParaRPr>
        </a:p>
      </dsp:txBody>
      <dsp:txXfrm>
        <a:off x="2013136" y="2509692"/>
        <a:ext cx="5956435" cy="708533"/>
      </dsp:txXfrm>
    </dsp:sp>
    <dsp:sp modelId="{CD842AA2-9427-47F0-BBA4-E04F307BA6C5}">
      <dsp:nvSpPr>
        <dsp:cNvPr id="0" name=""/>
        <dsp:cNvSpPr/>
      </dsp:nvSpPr>
      <dsp:spPr>
        <a:xfrm>
          <a:off x="0" y="3524124"/>
          <a:ext cx="7374040" cy="1177166"/>
        </a:xfrm>
        <a:prstGeom prst="roundRect">
          <a:avLst>
            <a:gd name="adj" fmla="val 1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kern="1200" dirty="0" smtClean="0">
              <a:ln w="3175" cmpd="sng"/>
              <a:solidFill>
                <a:schemeClr val="tx1"/>
              </a:solidFill>
              <a:latin typeface="+mj-lt"/>
              <a:ea typeface="+mj-ea"/>
              <a:cs typeface="AL-Mohanad Black" pitchFamily="2" charset="-78"/>
            </a:rPr>
            <a:t>4- تكون محاسبة المدير التنفيذي على الوسائل على النتائج وليس على الوسائل والأدوات .</a:t>
          </a:r>
          <a:r>
            <a:rPr lang="ar-SA" sz="1800" kern="1200" dirty="0" smtClean="0">
              <a:ln w="3175" cmpd="sng"/>
              <a:solidFill>
                <a:schemeClr val="tx1"/>
              </a:solidFill>
              <a:latin typeface="+mj-lt"/>
              <a:ea typeface="+mj-ea"/>
              <a:cs typeface="AL-Mohanad Black" pitchFamily="2" charset="-78"/>
            </a:rPr>
            <a:t> (ويضاف لذلك مالم يذكره المجلس في السياسات )</a:t>
          </a:r>
        </a:p>
      </dsp:txBody>
      <dsp:txXfrm>
        <a:off x="1417212" y="3558602"/>
        <a:ext cx="5922349" cy="1108210"/>
      </dsp:txXfrm>
    </dsp:sp>
    <dsp:sp modelId="{111408EB-6267-4F35-B3B7-5ABA815BC122}">
      <dsp:nvSpPr>
        <dsp:cNvPr id="0" name=""/>
        <dsp:cNvSpPr/>
      </dsp:nvSpPr>
      <dsp:spPr>
        <a:xfrm>
          <a:off x="1843510" y="901602"/>
          <a:ext cx="765158" cy="76515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400" kern="1200">
            <a:solidFill>
              <a:schemeClr val="tx1"/>
            </a:solidFill>
          </a:endParaRPr>
        </a:p>
      </dsp:txBody>
      <dsp:txXfrm>
        <a:off x="2015671" y="901602"/>
        <a:ext cx="420836" cy="575781"/>
      </dsp:txXfrm>
    </dsp:sp>
    <dsp:sp modelId="{480123C3-650C-470A-9FCB-C0DCEEA9F688}">
      <dsp:nvSpPr>
        <dsp:cNvPr id="0" name=""/>
        <dsp:cNvSpPr/>
      </dsp:nvSpPr>
      <dsp:spPr>
        <a:xfrm>
          <a:off x="1225934" y="1976023"/>
          <a:ext cx="765158" cy="76515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424613"/>
            <a:satOff val="-37673"/>
            <a:lumOff val="-38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424613"/>
              <a:satOff val="-37673"/>
              <a:lumOff val="-3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400" kern="1200">
            <a:solidFill>
              <a:schemeClr val="tx1"/>
            </a:solidFill>
          </a:endParaRPr>
        </a:p>
      </dsp:txBody>
      <dsp:txXfrm>
        <a:off x="1398095" y="1976023"/>
        <a:ext cx="420836" cy="575781"/>
      </dsp:txXfrm>
    </dsp:sp>
    <dsp:sp modelId="{6FFD361B-C6A2-451D-A0A3-36999BA44FC5}">
      <dsp:nvSpPr>
        <dsp:cNvPr id="0" name=""/>
        <dsp:cNvSpPr/>
      </dsp:nvSpPr>
      <dsp:spPr>
        <a:xfrm>
          <a:off x="617575" y="3034499"/>
          <a:ext cx="765158" cy="76515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400" kern="1200">
            <a:solidFill>
              <a:schemeClr val="tx1"/>
            </a:solidFill>
          </a:endParaRPr>
        </a:p>
      </dsp:txBody>
      <dsp:txXfrm>
        <a:off x="789736" y="3034499"/>
        <a:ext cx="420836" cy="575781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25558E-8BAF-4089-97C6-198FF268BBFF}">
      <dsp:nvSpPr>
        <dsp:cNvPr id="0" name=""/>
        <dsp:cNvSpPr/>
      </dsp:nvSpPr>
      <dsp:spPr>
        <a:xfrm>
          <a:off x="3901430" y="239"/>
          <a:ext cx="1597291" cy="103823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kern="1200" smtClean="0">
              <a:ln w="3175" cmpd="sng"/>
              <a:solidFill>
                <a:schemeClr val="tx1"/>
              </a:solidFill>
              <a:latin typeface="+mj-lt"/>
              <a:ea typeface="+mj-ea"/>
              <a:cs typeface="AL-Mohanad Black" pitchFamily="2" charset="-78"/>
            </a:rPr>
            <a:t>الملاحظة 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3952113" y="50922"/>
        <a:ext cx="1495925" cy="936873"/>
      </dsp:txXfrm>
    </dsp:sp>
    <dsp:sp modelId="{25855047-A49A-41DA-8CB6-6D5F13682135}">
      <dsp:nvSpPr>
        <dsp:cNvPr id="0" name=""/>
        <dsp:cNvSpPr/>
      </dsp:nvSpPr>
      <dsp:spPr>
        <a:xfrm>
          <a:off x="2253242" y="519359"/>
          <a:ext cx="4893667" cy="4893667"/>
        </a:xfrm>
        <a:custGeom>
          <a:avLst/>
          <a:gdLst/>
          <a:ahLst/>
          <a:cxnLst/>
          <a:rect l="0" t="0" r="0" b="0"/>
          <a:pathLst>
            <a:path>
              <a:moveTo>
                <a:pt x="3255695" y="137561"/>
              </a:moveTo>
              <a:arcTo wR="2446833" hR="2446833" stAng="17358220" swAng="1501928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6185D8-7FFE-429D-A0A1-A58FC2EAD3AA}">
      <dsp:nvSpPr>
        <dsp:cNvPr id="0" name=""/>
        <dsp:cNvSpPr/>
      </dsp:nvSpPr>
      <dsp:spPr>
        <a:xfrm>
          <a:off x="6020451" y="1223656"/>
          <a:ext cx="1597291" cy="103823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kern="1200" smtClean="0">
              <a:ln w="3175" cmpd="sng"/>
              <a:solidFill>
                <a:schemeClr val="tx1"/>
              </a:solidFill>
              <a:latin typeface="+mj-lt"/>
              <a:ea typeface="+mj-ea"/>
              <a:cs typeface="AL-Mohanad Black" pitchFamily="2" charset="-78"/>
            </a:rPr>
            <a:t>المقابلة 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6071134" y="1274339"/>
        <a:ext cx="1495925" cy="936873"/>
      </dsp:txXfrm>
    </dsp:sp>
    <dsp:sp modelId="{29325DC0-0070-4489-A815-A8BD7FBACF0F}">
      <dsp:nvSpPr>
        <dsp:cNvPr id="0" name=""/>
        <dsp:cNvSpPr/>
      </dsp:nvSpPr>
      <dsp:spPr>
        <a:xfrm>
          <a:off x="2253242" y="519359"/>
          <a:ext cx="4893667" cy="4893667"/>
        </a:xfrm>
        <a:custGeom>
          <a:avLst/>
          <a:gdLst/>
          <a:ahLst/>
          <a:cxnLst/>
          <a:rect l="0" t="0" r="0" b="0"/>
          <a:pathLst>
            <a:path>
              <a:moveTo>
                <a:pt x="4794129" y="1756038"/>
              </a:moveTo>
              <a:arcTo wR="2446833" hR="2446833" stAng="20616069" swAng="1967863"/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0E4BB7-3E23-491D-862B-18948D9C9188}">
      <dsp:nvSpPr>
        <dsp:cNvPr id="0" name=""/>
        <dsp:cNvSpPr/>
      </dsp:nvSpPr>
      <dsp:spPr>
        <a:xfrm>
          <a:off x="6020451" y="3670490"/>
          <a:ext cx="1597291" cy="1038239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kern="1200" smtClean="0">
              <a:ln w="3175" cmpd="sng"/>
              <a:solidFill>
                <a:schemeClr val="tx1"/>
              </a:solidFill>
              <a:latin typeface="+mj-lt"/>
              <a:ea typeface="+mj-ea"/>
              <a:cs typeface="AL-Mohanad Black" pitchFamily="2" charset="-78"/>
            </a:rPr>
            <a:t>الزيارة 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6071134" y="3721173"/>
        <a:ext cx="1495925" cy="936873"/>
      </dsp:txXfrm>
    </dsp:sp>
    <dsp:sp modelId="{7477CE31-BBA2-43DF-96A8-CAD0AF12B5AC}">
      <dsp:nvSpPr>
        <dsp:cNvPr id="0" name=""/>
        <dsp:cNvSpPr/>
      </dsp:nvSpPr>
      <dsp:spPr>
        <a:xfrm>
          <a:off x="2253242" y="519359"/>
          <a:ext cx="4893667" cy="4893667"/>
        </a:xfrm>
        <a:custGeom>
          <a:avLst/>
          <a:gdLst/>
          <a:ahLst/>
          <a:cxnLst/>
          <a:rect l="0" t="0" r="0" b="0"/>
          <a:pathLst>
            <a:path>
              <a:moveTo>
                <a:pt x="4156834" y="4196946"/>
              </a:moveTo>
              <a:arcTo wR="2446833" hR="2446833" stAng="2739852" swAng="1501928"/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D46FDA-74B6-496B-B0A6-F1BE4D228BFF}">
      <dsp:nvSpPr>
        <dsp:cNvPr id="0" name=""/>
        <dsp:cNvSpPr/>
      </dsp:nvSpPr>
      <dsp:spPr>
        <a:xfrm>
          <a:off x="3901430" y="4893907"/>
          <a:ext cx="1597291" cy="103823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kern="1200" smtClean="0">
              <a:ln w="3175" cmpd="sng"/>
              <a:solidFill>
                <a:schemeClr val="tx1"/>
              </a:solidFill>
              <a:latin typeface="+mj-lt"/>
              <a:ea typeface="+mj-ea"/>
              <a:cs typeface="AL-Mohanad Black" pitchFamily="2" charset="-78"/>
            </a:rPr>
            <a:t>المساءلة 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3952113" y="4944590"/>
        <a:ext cx="1495925" cy="936873"/>
      </dsp:txXfrm>
    </dsp:sp>
    <dsp:sp modelId="{F3466034-37AD-462B-BF78-6BE4DD49182F}">
      <dsp:nvSpPr>
        <dsp:cNvPr id="0" name=""/>
        <dsp:cNvSpPr/>
      </dsp:nvSpPr>
      <dsp:spPr>
        <a:xfrm>
          <a:off x="2253242" y="519359"/>
          <a:ext cx="4893667" cy="4893667"/>
        </a:xfrm>
        <a:custGeom>
          <a:avLst/>
          <a:gdLst/>
          <a:ahLst/>
          <a:cxnLst/>
          <a:rect l="0" t="0" r="0" b="0"/>
          <a:pathLst>
            <a:path>
              <a:moveTo>
                <a:pt x="1637972" y="4756106"/>
              </a:moveTo>
              <a:arcTo wR="2446833" hR="2446833" stAng="6558220" swAng="1501928"/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58D3BF-3DAF-47EC-83DC-6DBD04DC0681}">
      <dsp:nvSpPr>
        <dsp:cNvPr id="0" name=""/>
        <dsp:cNvSpPr/>
      </dsp:nvSpPr>
      <dsp:spPr>
        <a:xfrm>
          <a:off x="1782410" y="3670490"/>
          <a:ext cx="1597291" cy="1038239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kern="1200" smtClean="0">
              <a:ln w="3175" cmpd="sng"/>
              <a:solidFill>
                <a:schemeClr val="tx1"/>
              </a:solidFill>
              <a:latin typeface="+mj-lt"/>
              <a:ea typeface="+mj-ea"/>
              <a:cs typeface="AL-Mohanad Black" pitchFamily="2" charset="-78"/>
            </a:rPr>
            <a:t>التقارير</a:t>
          </a:r>
          <a:endParaRPr lang="en-US" sz="2000" kern="1200" dirty="0">
            <a:ln w="3175" cmpd="sng"/>
            <a:solidFill>
              <a:schemeClr val="tx1"/>
            </a:solidFill>
            <a:latin typeface="+mj-lt"/>
            <a:ea typeface="+mj-ea"/>
            <a:cs typeface="AL-Mohanad Black" pitchFamily="2" charset="-78"/>
          </a:endParaRPr>
        </a:p>
      </dsp:txBody>
      <dsp:txXfrm>
        <a:off x="1833093" y="3721173"/>
        <a:ext cx="1495925" cy="936873"/>
      </dsp:txXfrm>
    </dsp:sp>
    <dsp:sp modelId="{D252A855-23D5-4906-BD31-A52694943BEC}">
      <dsp:nvSpPr>
        <dsp:cNvPr id="0" name=""/>
        <dsp:cNvSpPr/>
      </dsp:nvSpPr>
      <dsp:spPr>
        <a:xfrm>
          <a:off x="2253242" y="519359"/>
          <a:ext cx="4893667" cy="4893667"/>
        </a:xfrm>
        <a:custGeom>
          <a:avLst/>
          <a:gdLst/>
          <a:ahLst/>
          <a:cxnLst/>
          <a:rect l="0" t="0" r="0" b="0"/>
          <a:pathLst>
            <a:path>
              <a:moveTo>
                <a:pt x="99538" y="3137629"/>
              </a:moveTo>
              <a:arcTo wR="2446833" hR="2446833" stAng="9816069" swAng="1967863"/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63CB95-0E45-41D0-A00A-D442DDEB71BD}">
      <dsp:nvSpPr>
        <dsp:cNvPr id="0" name=""/>
        <dsp:cNvSpPr/>
      </dsp:nvSpPr>
      <dsp:spPr>
        <a:xfrm>
          <a:off x="1782410" y="1223656"/>
          <a:ext cx="1597291" cy="103823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kern="1200" dirty="0" smtClean="0">
              <a:ln w="3175" cmpd="sng"/>
              <a:solidFill>
                <a:schemeClr val="tx1"/>
              </a:solidFill>
              <a:latin typeface="+mj-lt"/>
              <a:ea typeface="+mj-ea"/>
              <a:cs typeface="AL-Mohanad Black" pitchFamily="2" charset="-78"/>
            </a:rPr>
            <a:t>مؤشرات الأداء </a:t>
          </a:r>
          <a:r>
            <a:rPr lang="en-US" sz="2000" b="1" kern="1200" dirty="0" smtClean="0">
              <a:ln w="3175" cmpd="sng"/>
              <a:solidFill>
                <a:schemeClr val="tx1"/>
              </a:solidFill>
              <a:latin typeface="Bodoni MT" panose="02070603080606020203" pitchFamily="18" charset="0"/>
              <a:ea typeface="+mj-ea"/>
              <a:cs typeface="AL-Mohanad Black" pitchFamily="2" charset="-78"/>
            </a:rPr>
            <a:t>KPI’s</a:t>
          </a:r>
          <a:r>
            <a:rPr lang="ar-SA" sz="2000" kern="1200" dirty="0" smtClean="0">
              <a:solidFill>
                <a:schemeClr val="tx1"/>
              </a:solidFill>
            </a:rPr>
            <a:t> 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1833093" y="1274339"/>
        <a:ext cx="1495925" cy="936873"/>
      </dsp:txXfrm>
    </dsp:sp>
    <dsp:sp modelId="{6D990F30-DE57-4978-83D7-B6C34787CAFE}">
      <dsp:nvSpPr>
        <dsp:cNvPr id="0" name=""/>
        <dsp:cNvSpPr/>
      </dsp:nvSpPr>
      <dsp:spPr>
        <a:xfrm>
          <a:off x="2253242" y="519359"/>
          <a:ext cx="4893667" cy="4893667"/>
        </a:xfrm>
        <a:custGeom>
          <a:avLst/>
          <a:gdLst/>
          <a:ahLst/>
          <a:cxnLst/>
          <a:rect l="0" t="0" r="0" b="0"/>
          <a:pathLst>
            <a:path>
              <a:moveTo>
                <a:pt x="736833" y="696721"/>
              </a:moveTo>
              <a:arcTo wR="2446833" hR="2446833" stAng="13539852" swAng="1501928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2C1C39-CC71-4468-B62F-9B18DB0126EF}">
      <dsp:nvSpPr>
        <dsp:cNvPr id="0" name=""/>
        <dsp:cNvSpPr/>
      </dsp:nvSpPr>
      <dsp:spPr>
        <a:xfrm>
          <a:off x="6662983" y="58"/>
          <a:ext cx="2867148" cy="172028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rtl="1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SA" sz="2400" b="1" kern="1200" smtClean="0">
              <a:latin typeface="Arial" pitchFamily="34" charset="0"/>
              <a:cs typeface="AL-Mohanad Black" pitchFamily="2" charset="-78"/>
            </a:rPr>
            <a:t>مؤشرات الموارد البشرية</a:t>
          </a:r>
          <a:endParaRPr lang="en-US" sz="2400" b="1" u="sng" kern="1200" dirty="0">
            <a:latin typeface="Arial" pitchFamily="34" charset="0"/>
            <a:cs typeface="AL-Mohanad Black" pitchFamily="2" charset="-78"/>
          </a:endParaRPr>
        </a:p>
      </dsp:txBody>
      <dsp:txXfrm>
        <a:off x="6662983" y="58"/>
        <a:ext cx="2867148" cy="1720289"/>
      </dsp:txXfrm>
    </dsp:sp>
    <dsp:sp modelId="{3345C35F-673D-41CC-891D-A416B2A8613A}">
      <dsp:nvSpPr>
        <dsp:cNvPr id="0" name=""/>
        <dsp:cNvSpPr/>
      </dsp:nvSpPr>
      <dsp:spPr>
        <a:xfrm>
          <a:off x="3509119" y="58"/>
          <a:ext cx="2867148" cy="1720289"/>
        </a:xfrm>
        <a:prstGeom prst="rect">
          <a:avLst/>
        </a:prstGeom>
        <a:gradFill rotWithShape="0">
          <a:gsLst>
            <a:gs pos="0">
              <a:schemeClr val="accent5">
                <a:hueOff val="-1838336"/>
                <a:satOff val="-2557"/>
                <a:lumOff val="-9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838336"/>
                <a:satOff val="-2557"/>
                <a:lumOff val="-9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838336"/>
                <a:satOff val="-2557"/>
                <a:lumOff val="-9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smtClean="0">
              <a:latin typeface="Arial" pitchFamily="34" charset="0"/>
              <a:cs typeface="AL-Mohanad Black" pitchFamily="2" charset="-78"/>
            </a:rPr>
            <a:t>مؤشرات المنتجات والخدمات </a:t>
          </a:r>
          <a:endParaRPr lang="ar-SA" sz="2400" b="1" kern="1200" dirty="0" smtClean="0">
            <a:latin typeface="Arial" pitchFamily="34" charset="0"/>
            <a:cs typeface="AL-Mohanad Black" pitchFamily="2" charset="-78"/>
          </a:endParaRPr>
        </a:p>
      </dsp:txBody>
      <dsp:txXfrm>
        <a:off x="3509119" y="58"/>
        <a:ext cx="2867148" cy="1720289"/>
      </dsp:txXfrm>
    </dsp:sp>
    <dsp:sp modelId="{381D5397-5D4F-4620-AED9-99852E197A95}">
      <dsp:nvSpPr>
        <dsp:cNvPr id="0" name=""/>
        <dsp:cNvSpPr/>
      </dsp:nvSpPr>
      <dsp:spPr>
        <a:xfrm>
          <a:off x="355256" y="58"/>
          <a:ext cx="2867148" cy="1720289"/>
        </a:xfrm>
        <a:prstGeom prst="rect">
          <a:avLst/>
        </a:prstGeom>
        <a:gradFill rotWithShape="0">
          <a:gsLst>
            <a:gs pos="0">
              <a:schemeClr val="accent5">
                <a:hueOff val="-3676672"/>
                <a:satOff val="-5114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676672"/>
                <a:satOff val="-5114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676672"/>
                <a:satOff val="-5114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smtClean="0">
              <a:latin typeface="Arial" pitchFamily="34" charset="0"/>
              <a:cs typeface="AL-Mohanad Black" pitchFamily="2" charset="-78"/>
            </a:rPr>
            <a:t>مؤشرات الكفاءة المالية  </a:t>
          </a:r>
          <a:endParaRPr lang="en-US" sz="2400" kern="1200" dirty="0"/>
        </a:p>
      </dsp:txBody>
      <dsp:txXfrm>
        <a:off x="355256" y="58"/>
        <a:ext cx="2867148" cy="1720289"/>
      </dsp:txXfrm>
    </dsp:sp>
    <dsp:sp modelId="{BEE5C28F-1D7C-472A-892E-3BC8C447490C}">
      <dsp:nvSpPr>
        <dsp:cNvPr id="0" name=""/>
        <dsp:cNvSpPr/>
      </dsp:nvSpPr>
      <dsp:spPr>
        <a:xfrm>
          <a:off x="5086051" y="2007062"/>
          <a:ext cx="2867148" cy="1720289"/>
        </a:xfrm>
        <a:prstGeom prst="rect">
          <a:avLst/>
        </a:prstGeom>
        <a:gradFill rotWithShape="0">
          <a:gsLst>
            <a:gs pos="0">
              <a:schemeClr val="accent5">
                <a:hueOff val="-5515009"/>
                <a:satOff val="-7671"/>
                <a:lumOff val="-294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515009"/>
                <a:satOff val="-7671"/>
                <a:lumOff val="-294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515009"/>
                <a:satOff val="-7671"/>
                <a:lumOff val="-294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smtClean="0">
              <a:latin typeface="Arial" pitchFamily="34" charset="0"/>
              <a:cs typeface="AL-Mohanad Black" pitchFamily="2" charset="-78"/>
            </a:rPr>
            <a:t>مؤشرات تنمية الموارد المالية </a:t>
          </a:r>
          <a:endParaRPr lang="ar-SA" sz="2400" b="1" kern="1200" dirty="0" smtClean="0">
            <a:latin typeface="Arial" pitchFamily="34" charset="0"/>
            <a:cs typeface="AL-Mohanad Black" pitchFamily="2" charset="-78"/>
          </a:endParaRPr>
        </a:p>
      </dsp:txBody>
      <dsp:txXfrm>
        <a:off x="5086051" y="2007062"/>
        <a:ext cx="2867148" cy="1720289"/>
      </dsp:txXfrm>
    </dsp:sp>
    <dsp:sp modelId="{D45CC5ED-E130-4185-8B3D-ABAE91FA2620}">
      <dsp:nvSpPr>
        <dsp:cNvPr id="0" name=""/>
        <dsp:cNvSpPr/>
      </dsp:nvSpPr>
      <dsp:spPr>
        <a:xfrm>
          <a:off x="1932187" y="2007062"/>
          <a:ext cx="2867148" cy="1720289"/>
        </a:xfrm>
        <a:prstGeom prst="rect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smtClean="0">
              <a:latin typeface="Arial" pitchFamily="34" charset="0"/>
              <a:cs typeface="AL-Mohanad Black" pitchFamily="2" charset="-78"/>
            </a:rPr>
            <a:t>مؤشرات مجلس الإدارة </a:t>
          </a:r>
          <a:endParaRPr lang="en-US" sz="2400" b="1" kern="1200" dirty="0">
            <a:latin typeface="Arial" pitchFamily="34" charset="0"/>
            <a:cs typeface="AL-Mohanad Black" pitchFamily="2" charset="-78"/>
          </a:endParaRPr>
        </a:p>
      </dsp:txBody>
      <dsp:txXfrm>
        <a:off x="1932187" y="2007062"/>
        <a:ext cx="2867148" cy="1720289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5C70E7-54E2-4333-BD48-425EDC698F0C}">
      <dsp:nvSpPr>
        <dsp:cNvPr id="0" name=""/>
        <dsp:cNvSpPr/>
      </dsp:nvSpPr>
      <dsp:spPr>
        <a:xfrm>
          <a:off x="1826284" y="713840"/>
          <a:ext cx="4754959" cy="4754959"/>
        </a:xfrm>
        <a:prstGeom prst="blockArc">
          <a:avLst>
            <a:gd name="adj1" fmla="val 11880000"/>
            <a:gd name="adj2" fmla="val 16200000"/>
            <a:gd name="adj3" fmla="val 4639"/>
          </a:avLst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CDDC08B-F47A-4225-B19F-708F631C3CA4}">
      <dsp:nvSpPr>
        <dsp:cNvPr id="0" name=""/>
        <dsp:cNvSpPr/>
      </dsp:nvSpPr>
      <dsp:spPr>
        <a:xfrm>
          <a:off x="1826284" y="713840"/>
          <a:ext cx="4754959" cy="4754959"/>
        </a:xfrm>
        <a:prstGeom prst="blockArc">
          <a:avLst>
            <a:gd name="adj1" fmla="val 7560000"/>
            <a:gd name="adj2" fmla="val 11880000"/>
            <a:gd name="adj3" fmla="val 4639"/>
          </a:avLst>
        </a:prstGeom>
        <a:gradFill rotWithShape="0">
          <a:gsLst>
            <a:gs pos="0">
              <a:schemeClr val="accent2">
                <a:hueOff val="-1091522"/>
                <a:satOff val="-62946"/>
                <a:lumOff val="647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091522"/>
                <a:satOff val="-62946"/>
                <a:lumOff val="647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091522"/>
                <a:satOff val="-62946"/>
                <a:lumOff val="647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C9FC25B-1A5F-4EAB-BFD4-D4DBEE45624C}">
      <dsp:nvSpPr>
        <dsp:cNvPr id="0" name=""/>
        <dsp:cNvSpPr/>
      </dsp:nvSpPr>
      <dsp:spPr>
        <a:xfrm>
          <a:off x="1826284" y="713840"/>
          <a:ext cx="4754959" cy="4754959"/>
        </a:xfrm>
        <a:prstGeom prst="blockArc">
          <a:avLst>
            <a:gd name="adj1" fmla="val 3240000"/>
            <a:gd name="adj2" fmla="val 7560000"/>
            <a:gd name="adj3" fmla="val 4639"/>
          </a:avLst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339B2E0-B3C4-4551-940F-150EC8C4DD8D}">
      <dsp:nvSpPr>
        <dsp:cNvPr id="0" name=""/>
        <dsp:cNvSpPr/>
      </dsp:nvSpPr>
      <dsp:spPr>
        <a:xfrm>
          <a:off x="1826284" y="713840"/>
          <a:ext cx="4754959" cy="4754959"/>
        </a:xfrm>
        <a:prstGeom prst="blockArc">
          <a:avLst>
            <a:gd name="adj1" fmla="val 20520000"/>
            <a:gd name="adj2" fmla="val 3240000"/>
            <a:gd name="adj3" fmla="val 4639"/>
          </a:avLst>
        </a:prstGeom>
        <a:gradFill rotWithShape="0">
          <a:gsLst>
            <a:gs pos="0">
              <a:schemeClr val="accent2">
                <a:hueOff val="-363841"/>
                <a:satOff val="-20982"/>
                <a:lumOff val="21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363841"/>
                <a:satOff val="-20982"/>
                <a:lumOff val="21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363841"/>
                <a:satOff val="-20982"/>
                <a:lumOff val="21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A36DB2B-6209-4077-A3C1-73D50AA13DAC}">
      <dsp:nvSpPr>
        <dsp:cNvPr id="0" name=""/>
        <dsp:cNvSpPr/>
      </dsp:nvSpPr>
      <dsp:spPr>
        <a:xfrm>
          <a:off x="1826284" y="713840"/>
          <a:ext cx="4754959" cy="4754959"/>
        </a:xfrm>
        <a:prstGeom prst="blockArc">
          <a:avLst>
            <a:gd name="adj1" fmla="val 16200000"/>
            <a:gd name="adj2" fmla="val 20520000"/>
            <a:gd name="adj3" fmla="val 4639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16734EA-BF7A-4F35-9AE4-4B7AA35AB488}">
      <dsp:nvSpPr>
        <dsp:cNvPr id="0" name=""/>
        <dsp:cNvSpPr/>
      </dsp:nvSpPr>
      <dsp:spPr>
        <a:xfrm>
          <a:off x="2936410" y="1873220"/>
          <a:ext cx="2534707" cy="243619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kern="1200" dirty="0" smtClean="0">
              <a:solidFill>
                <a:schemeClr val="tx1"/>
              </a:solidFill>
              <a:cs typeface="AL-Mohanad Black" pitchFamily="2" charset="-78"/>
            </a:rPr>
            <a:t>أهداف المتابعة بالمؤشرات </a:t>
          </a:r>
          <a:r>
            <a:rPr lang="en-US" sz="2800" b="1" kern="1200" dirty="0" smtClean="0">
              <a:solidFill>
                <a:schemeClr val="tx1"/>
              </a:solidFill>
              <a:latin typeface="Goudy Old Style" panose="02020502050305020303" pitchFamily="18" charset="0"/>
              <a:cs typeface="AL-Mohanad Black" pitchFamily="2" charset="-78"/>
            </a:rPr>
            <a:t>KPI’s</a:t>
          </a:r>
          <a:r>
            <a:rPr lang="ar-SA" sz="2800" b="1" kern="1200" dirty="0" smtClean="0">
              <a:solidFill>
                <a:schemeClr val="tx1"/>
              </a:solidFill>
              <a:latin typeface="Goudy Old Style" panose="02020502050305020303" pitchFamily="18" charset="0"/>
              <a:cs typeface="AL-Mohanad Black" pitchFamily="2" charset="-78"/>
            </a:rPr>
            <a:t> </a:t>
          </a:r>
          <a:endParaRPr lang="en-US" sz="2800" b="1" kern="1200" dirty="0">
            <a:solidFill>
              <a:schemeClr val="tx1"/>
            </a:solidFill>
            <a:latin typeface="Goudy Old Style" panose="02020502050305020303" pitchFamily="18" charset="0"/>
            <a:cs typeface="AL-Mohanad Black" pitchFamily="2" charset="-78"/>
          </a:endParaRPr>
        </a:p>
      </dsp:txBody>
      <dsp:txXfrm>
        <a:off x="3307609" y="2229993"/>
        <a:ext cx="1792309" cy="1722653"/>
      </dsp:txXfrm>
    </dsp:sp>
    <dsp:sp modelId="{74C9B9E6-056B-4665-BA73-B50A60FDA4C2}">
      <dsp:nvSpPr>
        <dsp:cNvPr id="0" name=""/>
        <dsp:cNvSpPr/>
      </dsp:nvSpPr>
      <dsp:spPr>
        <a:xfrm>
          <a:off x="3437931" y="3148"/>
          <a:ext cx="1531664" cy="1531664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800" kern="1200" smtClean="0">
              <a:solidFill>
                <a:schemeClr val="tx1"/>
              </a:solidFill>
              <a:cs typeface="AL-Mohanad Black" pitchFamily="2" charset="-78"/>
            </a:rPr>
            <a:t>الدقة في تحديد الخلل</a:t>
          </a:r>
          <a:endParaRPr lang="en-US" sz="1800" kern="1200" dirty="0">
            <a:solidFill>
              <a:schemeClr val="tx1"/>
            </a:solidFill>
            <a:cs typeface="AL-Mohanad Black" pitchFamily="2" charset="-78"/>
          </a:endParaRPr>
        </a:p>
      </dsp:txBody>
      <dsp:txXfrm>
        <a:off x="3662238" y="227455"/>
        <a:ext cx="1083050" cy="1083050"/>
      </dsp:txXfrm>
    </dsp:sp>
    <dsp:sp modelId="{B1E8A26C-5B12-4B8B-B374-C16A5C7E6E86}">
      <dsp:nvSpPr>
        <dsp:cNvPr id="0" name=""/>
        <dsp:cNvSpPr/>
      </dsp:nvSpPr>
      <dsp:spPr>
        <a:xfrm>
          <a:off x="5646608" y="1607845"/>
          <a:ext cx="1531664" cy="1531664"/>
        </a:xfrm>
        <a:prstGeom prst="ellipse">
          <a:avLst/>
        </a:prstGeom>
        <a:gradFill rotWithShape="0">
          <a:gsLst>
            <a:gs pos="0">
              <a:schemeClr val="accent2">
                <a:hueOff val="-363841"/>
                <a:satOff val="-20982"/>
                <a:lumOff val="21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363841"/>
                <a:satOff val="-20982"/>
                <a:lumOff val="21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363841"/>
                <a:satOff val="-20982"/>
                <a:lumOff val="21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800" kern="1200" dirty="0" smtClean="0">
              <a:solidFill>
                <a:schemeClr val="tx1"/>
              </a:solidFill>
              <a:cs typeface="AL-Mohanad Black" pitchFamily="2" charset="-78"/>
            </a:rPr>
            <a:t>ملاحظة انحراف الأداء أولا بأول </a:t>
          </a:r>
          <a:endParaRPr lang="en-US" sz="1800" kern="1200" dirty="0">
            <a:solidFill>
              <a:schemeClr val="tx1"/>
            </a:solidFill>
            <a:cs typeface="AL-Mohanad Black" pitchFamily="2" charset="-78"/>
          </a:endParaRPr>
        </a:p>
      </dsp:txBody>
      <dsp:txXfrm>
        <a:off x="5870915" y="1832152"/>
        <a:ext cx="1083050" cy="1083050"/>
      </dsp:txXfrm>
    </dsp:sp>
    <dsp:sp modelId="{B5A7E6B4-D794-48AE-BC84-5B6F91B3FD02}">
      <dsp:nvSpPr>
        <dsp:cNvPr id="0" name=""/>
        <dsp:cNvSpPr/>
      </dsp:nvSpPr>
      <dsp:spPr>
        <a:xfrm>
          <a:off x="4802968" y="4204300"/>
          <a:ext cx="1531664" cy="1531664"/>
        </a:xfrm>
        <a:prstGeom prst="ellipse">
          <a:avLst/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800" kern="1200" smtClean="0">
              <a:solidFill>
                <a:schemeClr val="tx1"/>
              </a:solidFill>
              <a:cs typeface="AL-Mohanad Black" pitchFamily="2" charset="-78"/>
            </a:rPr>
            <a:t>إزالة العوائق أثناء العمل</a:t>
          </a:r>
          <a:endParaRPr lang="en-US" sz="1800" kern="1200" dirty="0">
            <a:solidFill>
              <a:schemeClr val="tx1"/>
            </a:solidFill>
            <a:cs typeface="AL-Mohanad Black" pitchFamily="2" charset="-78"/>
          </a:endParaRPr>
        </a:p>
      </dsp:txBody>
      <dsp:txXfrm>
        <a:off x="5027275" y="4428607"/>
        <a:ext cx="1083050" cy="1083050"/>
      </dsp:txXfrm>
    </dsp:sp>
    <dsp:sp modelId="{2EC651A2-154E-447A-9387-02EA591F20F4}">
      <dsp:nvSpPr>
        <dsp:cNvPr id="0" name=""/>
        <dsp:cNvSpPr/>
      </dsp:nvSpPr>
      <dsp:spPr>
        <a:xfrm>
          <a:off x="2072894" y="4204300"/>
          <a:ext cx="1531664" cy="1531664"/>
        </a:xfrm>
        <a:prstGeom prst="ellipse">
          <a:avLst/>
        </a:prstGeom>
        <a:gradFill rotWithShape="0">
          <a:gsLst>
            <a:gs pos="0">
              <a:schemeClr val="accent2">
                <a:hueOff val="-1091522"/>
                <a:satOff val="-62946"/>
                <a:lumOff val="647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091522"/>
                <a:satOff val="-62946"/>
                <a:lumOff val="647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091522"/>
                <a:satOff val="-62946"/>
                <a:lumOff val="647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800" kern="1200" smtClean="0">
              <a:solidFill>
                <a:schemeClr val="tx1"/>
              </a:solidFill>
              <a:cs typeface="AL-Mohanad Black" pitchFamily="2" charset="-78"/>
            </a:rPr>
            <a:t>ابراز المتميزين</a:t>
          </a:r>
          <a:endParaRPr lang="en-US" sz="1800" kern="1200" dirty="0">
            <a:solidFill>
              <a:schemeClr val="tx1"/>
            </a:solidFill>
            <a:cs typeface="AL-Mohanad Black" pitchFamily="2" charset="-78"/>
          </a:endParaRPr>
        </a:p>
      </dsp:txBody>
      <dsp:txXfrm>
        <a:off x="2297201" y="4428607"/>
        <a:ext cx="1083050" cy="1083050"/>
      </dsp:txXfrm>
    </dsp:sp>
    <dsp:sp modelId="{481A1DC2-E429-4EDF-9856-51F2BC5DE2DF}">
      <dsp:nvSpPr>
        <dsp:cNvPr id="0" name=""/>
        <dsp:cNvSpPr/>
      </dsp:nvSpPr>
      <dsp:spPr>
        <a:xfrm>
          <a:off x="1229255" y="1607845"/>
          <a:ext cx="1531664" cy="1531664"/>
        </a:xfrm>
        <a:prstGeom prst="ellipse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800" kern="1200" smtClean="0">
              <a:solidFill>
                <a:schemeClr val="tx1"/>
              </a:solidFill>
              <a:cs typeface="AL-Mohanad Black" pitchFamily="2" charset="-78"/>
            </a:rPr>
            <a:t>رسالة لتطوير الكوادر باستمرار</a:t>
          </a:r>
          <a:endParaRPr lang="en-US" sz="1800" kern="1200" dirty="0">
            <a:solidFill>
              <a:schemeClr val="tx1"/>
            </a:solidFill>
            <a:cs typeface="AL-Mohanad Black" pitchFamily="2" charset="-78"/>
          </a:endParaRPr>
        </a:p>
      </dsp:txBody>
      <dsp:txXfrm>
        <a:off x="1453562" y="1832152"/>
        <a:ext cx="1083050" cy="1083050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0AD5FB-CAE2-439F-B6DE-A8A1EC6C7D78}">
      <dsp:nvSpPr>
        <dsp:cNvPr id="0" name=""/>
        <dsp:cNvSpPr/>
      </dsp:nvSpPr>
      <dsp:spPr>
        <a:xfrm>
          <a:off x="1860010" y="633508"/>
          <a:ext cx="4219867" cy="4219867"/>
        </a:xfrm>
        <a:prstGeom prst="blockArc">
          <a:avLst>
            <a:gd name="adj1" fmla="val 10800000"/>
            <a:gd name="adj2" fmla="val 16200000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B70ED9-E3D5-4FFA-9482-4B7A0568B308}">
      <dsp:nvSpPr>
        <dsp:cNvPr id="0" name=""/>
        <dsp:cNvSpPr/>
      </dsp:nvSpPr>
      <dsp:spPr>
        <a:xfrm>
          <a:off x="1860010" y="633508"/>
          <a:ext cx="4219867" cy="4219867"/>
        </a:xfrm>
        <a:prstGeom prst="blockArc">
          <a:avLst>
            <a:gd name="adj1" fmla="val 5400000"/>
            <a:gd name="adj2" fmla="val 10800000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21C1FB-81A8-4EA3-BEA4-275C94AC1A3B}">
      <dsp:nvSpPr>
        <dsp:cNvPr id="0" name=""/>
        <dsp:cNvSpPr/>
      </dsp:nvSpPr>
      <dsp:spPr>
        <a:xfrm>
          <a:off x="1860010" y="633508"/>
          <a:ext cx="4219867" cy="4219867"/>
        </a:xfrm>
        <a:prstGeom prst="blockArc">
          <a:avLst>
            <a:gd name="adj1" fmla="val 0"/>
            <a:gd name="adj2" fmla="val 5400000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D3FCCD-D247-4BF2-A21F-1821FDE96F72}">
      <dsp:nvSpPr>
        <dsp:cNvPr id="0" name=""/>
        <dsp:cNvSpPr/>
      </dsp:nvSpPr>
      <dsp:spPr>
        <a:xfrm>
          <a:off x="1860010" y="633508"/>
          <a:ext cx="4219867" cy="4219867"/>
        </a:xfrm>
        <a:prstGeom prst="blockArc">
          <a:avLst>
            <a:gd name="adj1" fmla="val 16200000"/>
            <a:gd name="adj2" fmla="val 0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735038-FF26-4D0A-8843-97BD0044DBDA}">
      <dsp:nvSpPr>
        <dsp:cNvPr id="0" name=""/>
        <dsp:cNvSpPr/>
      </dsp:nvSpPr>
      <dsp:spPr>
        <a:xfrm>
          <a:off x="2997812" y="1771310"/>
          <a:ext cx="1944264" cy="19442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800" b="1" kern="1200" baseline="0" dirty="0" smtClean="0">
              <a:solidFill>
                <a:schemeClr val="tx1"/>
              </a:solidFill>
              <a:cs typeface="AL-Mohanad Black" pitchFamily="2" charset="-78"/>
            </a:rPr>
            <a:t>عوامل التميز </a:t>
          </a:r>
          <a:endParaRPr lang="en-US" sz="1800" b="1" kern="1200" baseline="0" dirty="0">
            <a:solidFill>
              <a:schemeClr val="tx1"/>
            </a:solidFill>
            <a:cs typeface="AL-Mohanad Black" pitchFamily="2" charset="-78"/>
          </a:endParaRPr>
        </a:p>
      </dsp:txBody>
      <dsp:txXfrm>
        <a:off x="3282543" y="2056041"/>
        <a:ext cx="1374802" cy="1374802"/>
      </dsp:txXfrm>
    </dsp:sp>
    <dsp:sp modelId="{FBC47DFA-3229-4DCD-B392-995C8FECDBF6}">
      <dsp:nvSpPr>
        <dsp:cNvPr id="0" name=""/>
        <dsp:cNvSpPr/>
      </dsp:nvSpPr>
      <dsp:spPr>
        <a:xfrm>
          <a:off x="3289451" y="2011"/>
          <a:ext cx="1360985" cy="13609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800" b="1" kern="1200" baseline="0" dirty="0" smtClean="0">
              <a:solidFill>
                <a:schemeClr val="tx1"/>
              </a:solidFill>
              <a:cs typeface="AL-Mohanad Black" pitchFamily="2" charset="-78"/>
            </a:rPr>
            <a:t>الكيان</a:t>
          </a:r>
          <a:endParaRPr lang="en-US" sz="1800" b="1" kern="1200" baseline="0" dirty="0">
            <a:solidFill>
              <a:schemeClr val="tx1"/>
            </a:solidFill>
            <a:cs typeface="AL-Mohanad Black" pitchFamily="2" charset="-78"/>
          </a:endParaRPr>
        </a:p>
      </dsp:txBody>
      <dsp:txXfrm>
        <a:off x="3488763" y="201323"/>
        <a:ext cx="962361" cy="962361"/>
      </dsp:txXfrm>
    </dsp:sp>
    <dsp:sp modelId="{80370DD2-BAFD-4B42-AEB7-A74115A12F27}">
      <dsp:nvSpPr>
        <dsp:cNvPr id="0" name=""/>
        <dsp:cNvSpPr/>
      </dsp:nvSpPr>
      <dsp:spPr>
        <a:xfrm>
          <a:off x="5350390" y="2062949"/>
          <a:ext cx="1360985" cy="13609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800" b="1" kern="1200" baseline="0" dirty="0" smtClean="0">
              <a:solidFill>
                <a:schemeClr val="tx1"/>
              </a:solidFill>
              <a:cs typeface="AL-Mohanad Black" pitchFamily="2" charset="-78"/>
            </a:rPr>
            <a:t>المسؤوليات </a:t>
          </a:r>
          <a:endParaRPr lang="en-US" sz="1800" b="1" kern="1200" baseline="0" dirty="0">
            <a:solidFill>
              <a:schemeClr val="tx1"/>
            </a:solidFill>
            <a:cs typeface="AL-Mohanad Black" pitchFamily="2" charset="-78"/>
          </a:endParaRPr>
        </a:p>
      </dsp:txBody>
      <dsp:txXfrm>
        <a:off x="5549702" y="2262261"/>
        <a:ext cx="962361" cy="962361"/>
      </dsp:txXfrm>
    </dsp:sp>
    <dsp:sp modelId="{3147B4D2-6A34-48FD-9B31-187D9CF42C89}">
      <dsp:nvSpPr>
        <dsp:cNvPr id="0" name=""/>
        <dsp:cNvSpPr/>
      </dsp:nvSpPr>
      <dsp:spPr>
        <a:xfrm>
          <a:off x="3289451" y="4123888"/>
          <a:ext cx="1360985" cy="13609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800" b="1" kern="1200" baseline="0" dirty="0" smtClean="0">
              <a:solidFill>
                <a:schemeClr val="tx1"/>
              </a:solidFill>
              <a:cs typeface="AL-Mohanad Black" pitchFamily="2" charset="-78"/>
            </a:rPr>
            <a:t>الاجتماعات</a:t>
          </a:r>
          <a:endParaRPr lang="en-US" sz="1800" b="1" kern="1200" baseline="0" dirty="0">
            <a:solidFill>
              <a:schemeClr val="tx1"/>
            </a:solidFill>
            <a:cs typeface="AL-Mohanad Black" pitchFamily="2" charset="-78"/>
          </a:endParaRPr>
        </a:p>
      </dsp:txBody>
      <dsp:txXfrm>
        <a:off x="3488763" y="4323200"/>
        <a:ext cx="962361" cy="962361"/>
      </dsp:txXfrm>
    </dsp:sp>
    <dsp:sp modelId="{6A45FCA7-6218-49BE-B27A-3FDF55840E79}">
      <dsp:nvSpPr>
        <dsp:cNvPr id="0" name=""/>
        <dsp:cNvSpPr/>
      </dsp:nvSpPr>
      <dsp:spPr>
        <a:xfrm>
          <a:off x="1228513" y="2062949"/>
          <a:ext cx="1360985" cy="13609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800" b="1" kern="1200" baseline="0" dirty="0" smtClean="0">
              <a:solidFill>
                <a:schemeClr val="tx1"/>
              </a:solidFill>
              <a:cs typeface="AL-Mohanad Black" pitchFamily="2" charset="-78"/>
            </a:rPr>
            <a:t>تشخيص الواقع</a:t>
          </a:r>
          <a:endParaRPr lang="en-US" sz="1800" b="1" kern="1200" baseline="0" dirty="0">
            <a:solidFill>
              <a:schemeClr val="tx1"/>
            </a:solidFill>
            <a:cs typeface="AL-Mohanad Black" pitchFamily="2" charset="-78"/>
          </a:endParaRPr>
        </a:p>
      </dsp:txBody>
      <dsp:txXfrm>
        <a:off x="1427825" y="2262261"/>
        <a:ext cx="962361" cy="962361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9CC7EC-0D66-4B98-A639-25FE380F52D5}">
      <dsp:nvSpPr>
        <dsp:cNvPr id="0" name=""/>
        <dsp:cNvSpPr/>
      </dsp:nvSpPr>
      <dsp:spPr>
        <a:xfrm>
          <a:off x="0" y="385072"/>
          <a:ext cx="3467579" cy="1387031"/>
        </a:xfrm>
        <a:prstGeom prst="leftRightRibb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39DB35C-6D91-4F25-8578-A2841773B529}">
      <dsp:nvSpPr>
        <dsp:cNvPr id="0" name=""/>
        <dsp:cNvSpPr/>
      </dsp:nvSpPr>
      <dsp:spPr>
        <a:xfrm>
          <a:off x="416109" y="627803"/>
          <a:ext cx="1144301" cy="67964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71120" rIns="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kern="1200" smtClean="0">
              <a:cs typeface="AL-Mohanad Black" pitchFamily="2" charset="-78"/>
            </a:rPr>
            <a:t>اضاءات </a:t>
          </a:r>
          <a:endParaRPr lang="en-US" sz="2000" kern="1200" dirty="0">
            <a:cs typeface="AL-Mohanad Black" pitchFamily="2" charset="-78"/>
          </a:endParaRPr>
        </a:p>
      </dsp:txBody>
      <dsp:txXfrm>
        <a:off x="416109" y="627803"/>
        <a:ext cx="1144301" cy="679645"/>
      </dsp:txXfrm>
    </dsp:sp>
    <dsp:sp modelId="{04455402-DF95-48F9-B4C5-ABF321CB0D09}">
      <dsp:nvSpPr>
        <dsp:cNvPr id="0" name=""/>
        <dsp:cNvSpPr/>
      </dsp:nvSpPr>
      <dsp:spPr>
        <a:xfrm>
          <a:off x="1733789" y="849728"/>
          <a:ext cx="1352355" cy="67964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71120" rIns="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kern="1200" smtClean="0">
              <a:cs typeface="AL-Mohanad Black" pitchFamily="2" charset="-78"/>
            </a:rPr>
            <a:t>أدوات النجاح</a:t>
          </a:r>
          <a:endParaRPr lang="en-US" sz="2000" kern="1200" dirty="0">
            <a:cs typeface="AL-Mohanad Black" pitchFamily="2" charset="-78"/>
          </a:endParaRPr>
        </a:p>
      </dsp:txBody>
      <dsp:txXfrm>
        <a:off x="1733789" y="849728"/>
        <a:ext cx="1352355" cy="679645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3756E6-D8C2-47FF-BA6B-AEF303721FCB}">
      <dsp:nvSpPr>
        <dsp:cNvPr id="0" name=""/>
        <dsp:cNvSpPr/>
      </dsp:nvSpPr>
      <dsp:spPr>
        <a:xfrm>
          <a:off x="1281829" y="698"/>
          <a:ext cx="1556487" cy="57176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800" b="1" kern="1200" smtClean="0">
              <a:solidFill>
                <a:schemeClr val="tx1"/>
              </a:solidFill>
              <a:cs typeface="AL-Mohanad Black" pitchFamily="2" charset="-78"/>
            </a:rPr>
            <a:t>قبل الاجتماع</a:t>
          </a:r>
          <a:endParaRPr lang="en-US" sz="1800" b="1" kern="1200" dirty="0">
            <a:solidFill>
              <a:schemeClr val="tx1"/>
            </a:solidFill>
            <a:cs typeface="AL-Mohanad Black" pitchFamily="2" charset="-78"/>
          </a:endParaRPr>
        </a:p>
      </dsp:txBody>
      <dsp:txXfrm>
        <a:off x="1298575" y="17444"/>
        <a:ext cx="1522995" cy="538269"/>
      </dsp:txXfrm>
    </dsp:sp>
    <dsp:sp modelId="{418D6017-FD1F-430F-BA00-F2C953DF2D4B}">
      <dsp:nvSpPr>
        <dsp:cNvPr id="0" name=""/>
        <dsp:cNvSpPr/>
      </dsp:nvSpPr>
      <dsp:spPr>
        <a:xfrm rot="5400000">
          <a:off x="1952868" y="586753"/>
          <a:ext cx="214410" cy="2572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 rot="-5400000">
        <a:off x="1982886" y="608194"/>
        <a:ext cx="154376" cy="150087"/>
      </dsp:txXfrm>
    </dsp:sp>
    <dsp:sp modelId="{0272BECC-C7E2-4D80-9B62-858704957DFF}">
      <dsp:nvSpPr>
        <dsp:cNvPr id="0" name=""/>
        <dsp:cNvSpPr/>
      </dsp:nvSpPr>
      <dsp:spPr>
        <a:xfrm>
          <a:off x="1281829" y="858340"/>
          <a:ext cx="1556487" cy="571761"/>
        </a:xfrm>
        <a:prstGeom prst="roundRect">
          <a:avLst>
            <a:gd name="adj" fmla="val 10000"/>
          </a:avLst>
        </a:prstGeom>
        <a:solidFill>
          <a:schemeClr val="accent3">
            <a:hueOff val="451767"/>
            <a:satOff val="16667"/>
            <a:lumOff val="-2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800" b="1" kern="1200" smtClean="0">
              <a:solidFill>
                <a:schemeClr val="tx1"/>
              </a:solidFill>
              <a:cs typeface="AL-Mohanad Black" pitchFamily="2" charset="-78"/>
            </a:rPr>
            <a:t>اثناء الاجتماع</a:t>
          </a:r>
          <a:endParaRPr lang="en-US" sz="1800" b="1" kern="1200" dirty="0">
            <a:solidFill>
              <a:schemeClr val="tx1"/>
            </a:solidFill>
            <a:cs typeface="AL-Mohanad Black" pitchFamily="2" charset="-78"/>
          </a:endParaRPr>
        </a:p>
      </dsp:txBody>
      <dsp:txXfrm>
        <a:off x="1298575" y="875086"/>
        <a:ext cx="1522995" cy="538269"/>
      </dsp:txXfrm>
    </dsp:sp>
    <dsp:sp modelId="{73190ED0-9195-4FCE-B12F-919B5E4022E7}">
      <dsp:nvSpPr>
        <dsp:cNvPr id="0" name=""/>
        <dsp:cNvSpPr/>
      </dsp:nvSpPr>
      <dsp:spPr>
        <a:xfrm rot="5400000">
          <a:off x="1952868" y="1444395"/>
          <a:ext cx="214410" cy="2572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542120"/>
            <a:satOff val="20000"/>
            <a:lumOff val="-294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 rot="-5400000">
        <a:off x="1982886" y="1465836"/>
        <a:ext cx="154376" cy="150087"/>
      </dsp:txXfrm>
    </dsp:sp>
    <dsp:sp modelId="{272BE18D-7DA1-4EB4-8F18-D698BBDD0C36}">
      <dsp:nvSpPr>
        <dsp:cNvPr id="0" name=""/>
        <dsp:cNvSpPr/>
      </dsp:nvSpPr>
      <dsp:spPr>
        <a:xfrm>
          <a:off x="1281829" y="1715982"/>
          <a:ext cx="1556487" cy="571761"/>
        </a:xfrm>
        <a:prstGeom prst="roundRect">
          <a:avLst>
            <a:gd name="adj" fmla="val 10000"/>
          </a:avLst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800" b="1" kern="1200" smtClean="0">
              <a:solidFill>
                <a:schemeClr val="tx1"/>
              </a:solidFill>
              <a:cs typeface="AL-Mohanad Black" pitchFamily="2" charset="-78"/>
            </a:rPr>
            <a:t>ختام الاجتماع</a:t>
          </a:r>
          <a:endParaRPr lang="en-US" sz="1800" b="1" kern="1200" dirty="0">
            <a:solidFill>
              <a:schemeClr val="tx1"/>
            </a:solidFill>
            <a:cs typeface="AL-Mohanad Black" pitchFamily="2" charset="-78"/>
          </a:endParaRPr>
        </a:p>
      </dsp:txBody>
      <dsp:txXfrm>
        <a:off x="1298575" y="1732728"/>
        <a:ext cx="1522995" cy="538269"/>
      </dsp:txXfrm>
    </dsp:sp>
    <dsp:sp modelId="{FE0CFC36-5C6A-4D3B-B698-75C1BE8B2E68}">
      <dsp:nvSpPr>
        <dsp:cNvPr id="0" name=""/>
        <dsp:cNvSpPr/>
      </dsp:nvSpPr>
      <dsp:spPr>
        <a:xfrm rot="5400000">
          <a:off x="1952868" y="2302037"/>
          <a:ext cx="214410" cy="2572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084240"/>
            <a:satOff val="40000"/>
            <a:lumOff val="-588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 rot="-5400000">
        <a:off x="1982886" y="2323478"/>
        <a:ext cx="154376" cy="150087"/>
      </dsp:txXfrm>
    </dsp:sp>
    <dsp:sp modelId="{D30347BB-EE5D-4E5C-9B4C-778407A82097}">
      <dsp:nvSpPr>
        <dsp:cNvPr id="0" name=""/>
        <dsp:cNvSpPr/>
      </dsp:nvSpPr>
      <dsp:spPr>
        <a:xfrm>
          <a:off x="1281829" y="2573624"/>
          <a:ext cx="1556487" cy="571761"/>
        </a:xfrm>
        <a:prstGeom prst="roundRect">
          <a:avLst>
            <a:gd name="adj" fmla="val 10000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800" b="1" kern="1200" smtClean="0">
              <a:solidFill>
                <a:schemeClr val="tx1"/>
              </a:solidFill>
              <a:cs typeface="AL-Mohanad Black" pitchFamily="2" charset="-78"/>
            </a:rPr>
            <a:t>قواعد تنظيمية</a:t>
          </a:r>
          <a:endParaRPr lang="en-US" sz="1800" b="1" kern="1200" dirty="0">
            <a:solidFill>
              <a:schemeClr val="tx1"/>
            </a:solidFill>
            <a:cs typeface="AL-Mohanad Black" pitchFamily="2" charset="-78"/>
          </a:endParaRPr>
        </a:p>
      </dsp:txBody>
      <dsp:txXfrm>
        <a:off x="1298575" y="2590370"/>
        <a:ext cx="1522995" cy="538269"/>
      </dsp:txXfrm>
    </dsp:sp>
    <dsp:sp modelId="{AC954F18-C849-4194-A986-3180CAB814CA}">
      <dsp:nvSpPr>
        <dsp:cNvPr id="0" name=""/>
        <dsp:cNvSpPr/>
      </dsp:nvSpPr>
      <dsp:spPr>
        <a:xfrm rot="5400000">
          <a:off x="1952868" y="3159679"/>
          <a:ext cx="214410" cy="2572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626359"/>
            <a:satOff val="60000"/>
            <a:lumOff val="-882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 rot="-5400000">
        <a:off x="1982886" y="3181120"/>
        <a:ext cx="154376" cy="150087"/>
      </dsp:txXfrm>
    </dsp:sp>
    <dsp:sp modelId="{44A9B8FE-DE91-4046-AE9E-C56E565E50F9}">
      <dsp:nvSpPr>
        <dsp:cNvPr id="0" name=""/>
        <dsp:cNvSpPr/>
      </dsp:nvSpPr>
      <dsp:spPr>
        <a:xfrm>
          <a:off x="1281829" y="3431266"/>
          <a:ext cx="1556487" cy="571761"/>
        </a:xfrm>
        <a:prstGeom prst="roundRect">
          <a:avLst>
            <a:gd name="adj" fmla="val 10000"/>
          </a:avLst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800" b="1" kern="1200" smtClean="0">
              <a:solidFill>
                <a:schemeClr val="tx1"/>
              </a:solidFill>
              <a:cs typeface="AL-Mohanad Black" pitchFamily="2" charset="-78"/>
            </a:rPr>
            <a:t>أدوات تفعيل</a:t>
          </a:r>
          <a:endParaRPr lang="en-US" sz="1800" b="1" kern="1200" dirty="0">
            <a:solidFill>
              <a:schemeClr val="tx1"/>
            </a:solidFill>
            <a:cs typeface="AL-Mohanad Black" pitchFamily="2" charset="-78"/>
          </a:endParaRPr>
        </a:p>
      </dsp:txBody>
      <dsp:txXfrm>
        <a:off x="1298575" y="3448012"/>
        <a:ext cx="1522995" cy="538269"/>
      </dsp:txXfrm>
    </dsp:sp>
    <dsp:sp modelId="{743C171B-B589-4FFF-BF50-7E7FC442E709}">
      <dsp:nvSpPr>
        <dsp:cNvPr id="0" name=""/>
        <dsp:cNvSpPr/>
      </dsp:nvSpPr>
      <dsp:spPr>
        <a:xfrm rot="5400000">
          <a:off x="1952868" y="4017321"/>
          <a:ext cx="214410" cy="2572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2168479"/>
            <a:satOff val="80000"/>
            <a:lumOff val="-1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 rot="-5400000">
        <a:off x="1982886" y="4038762"/>
        <a:ext cx="154376" cy="150087"/>
      </dsp:txXfrm>
    </dsp:sp>
    <dsp:sp modelId="{779C06F0-014D-455A-BADE-EE8564DFC8CE}">
      <dsp:nvSpPr>
        <dsp:cNvPr id="0" name=""/>
        <dsp:cNvSpPr/>
      </dsp:nvSpPr>
      <dsp:spPr>
        <a:xfrm>
          <a:off x="1281829" y="4288908"/>
          <a:ext cx="1556487" cy="571761"/>
        </a:xfrm>
        <a:prstGeom prst="roundRect">
          <a:avLst>
            <a:gd name="adj" fmla="val 10000"/>
          </a:avLst>
        </a:prstGeom>
        <a:solidFill>
          <a:schemeClr val="accent3">
            <a:hueOff val="2258833"/>
            <a:satOff val="83333"/>
            <a:lumOff val="-122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800" b="1" kern="1200" smtClean="0">
              <a:solidFill>
                <a:schemeClr val="tx1"/>
              </a:solidFill>
              <a:cs typeface="AL-Mohanad Black" pitchFamily="2" charset="-78"/>
            </a:rPr>
            <a:t>القرارات الجماعية</a:t>
          </a:r>
          <a:endParaRPr lang="en-US" sz="1800" b="1" kern="1200" dirty="0">
            <a:solidFill>
              <a:schemeClr val="tx1"/>
            </a:solidFill>
            <a:cs typeface="AL-Mohanad Black" pitchFamily="2" charset="-78"/>
          </a:endParaRPr>
        </a:p>
      </dsp:txBody>
      <dsp:txXfrm>
        <a:off x="1298575" y="4305654"/>
        <a:ext cx="1522995" cy="538269"/>
      </dsp:txXfrm>
    </dsp:sp>
    <dsp:sp modelId="{4C07978D-53CC-4E80-A312-40CD9616D536}">
      <dsp:nvSpPr>
        <dsp:cNvPr id="0" name=""/>
        <dsp:cNvSpPr/>
      </dsp:nvSpPr>
      <dsp:spPr>
        <a:xfrm rot="5554186">
          <a:off x="1933236" y="4875312"/>
          <a:ext cx="215150" cy="2572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 rot="-5400000">
        <a:off x="1965070" y="4896415"/>
        <a:ext cx="154376" cy="150605"/>
      </dsp:txXfrm>
    </dsp:sp>
    <dsp:sp modelId="{09548963-DE35-41B5-B8F0-6CA287D28E98}">
      <dsp:nvSpPr>
        <dsp:cNvPr id="0" name=""/>
        <dsp:cNvSpPr/>
      </dsp:nvSpPr>
      <dsp:spPr>
        <a:xfrm>
          <a:off x="1243306" y="5147248"/>
          <a:ext cx="1556487" cy="571761"/>
        </a:xfrm>
        <a:prstGeom prst="roundRect">
          <a:avLst>
            <a:gd name="adj" fmla="val 1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800" b="1" kern="1200" dirty="0" smtClean="0">
              <a:solidFill>
                <a:schemeClr val="tx1"/>
              </a:solidFill>
              <a:cs typeface="AL-Mohanad Black" pitchFamily="2" charset="-78"/>
            </a:rPr>
            <a:t>عوامل دائمة</a:t>
          </a:r>
          <a:endParaRPr lang="en-US" sz="1800" b="1" kern="1200" dirty="0">
            <a:solidFill>
              <a:schemeClr val="tx1"/>
            </a:solidFill>
            <a:cs typeface="AL-Mohanad Black" pitchFamily="2" charset="-78"/>
          </a:endParaRPr>
        </a:p>
      </dsp:txBody>
      <dsp:txXfrm>
        <a:off x="1260052" y="5163994"/>
        <a:ext cx="1522995" cy="5382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0AD5FB-CAE2-439F-B6DE-A8A1EC6C7D78}">
      <dsp:nvSpPr>
        <dsp:cNvPr id="0" name=""/>
        <dsp:cNvSpPr/>
      </dsp:nvSpPr>
      <dsp:spPr>
        <a:xfrm>
          <a:off x="2054795" y="707020"/>
          <a:ext cx="4710787" cy="4710787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1B70ED9-E3D5-4FFA-9482-4B7A0568B308}">
      <dsp:nvSpPr>
        <dsp:cNvPr id="0" name=""/>
        <dsp:cNvSpPr/>
      </dsp:nvSpPr>
      <dsp:spPr>
        <a:xfrm>
          <a:off x="2054795" y="707020"/>
          <a:ext cx="4710787" cy="4710787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E21C1FB-81A8-4EA3-BEA4-275C94AC1A3B}">
      <dsp:nvSpPr>
        <dsp:cNvPr id="0" name=""/>
        <dsp:cNvSpPr/>
      </dsp:nvSpPr>
      <dsp:spPr>
        <a:xfrm>
          <a:off x="2054795" y="707020"/>
          <a:ext cx="4710787" cy="4710787"/>
        </a:xfrm>
        <a:prstGeom prst="blockArc">
          <a:avLst>
            <a:gd name="adj1" fmla="val 0"/>
            <a:gd name="adj2" fmla="val 5400000"/>
            <a:gd name="adj3" fmla="val 464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0D3FCCD-D247-4BF2-A21F-1821FDE96F72}">
      <dsp:nvSpPr>
        <dsp:cNvPr id="0" name=""/>
        <dsp:cNvSpPr/>
      </dsp:nvSpPr>
      <dsp:spPr>
        <a:xfrm>
          <a:off x="2054795" y="707020"/>
          <a:ext cx="4710787" cy="4710787"/>
        </a:xfrm>
        <a:prstGeom prst="blockArc">
          <a:avLst>
            <a:gd name="adj1" fmla="val 16200000"/>
            <a:gd name="adj2" fmla="val 0"/>
            <a:gd name="adj3" fmla="val 464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735038-FF26-4D0A-8843-97BD0044DBDA}">
      <dsp:nvSpPr>
        <dsp:cNvPr id="0" name=""/>
        <dsp:cNvSpPr/>
      </dsp:nvSpPr>
      <dsp:spPr>
        <a:xfrm>
          <a:off x="3325945" y="1978171"/>
          <a:ext cx="2168486" cy="216848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smtClean="0">
              <a:solidFill>
                <a:schemeClr val="tx1"/>
              </a:solidFill>
              <a:cs typeface="AL-Mohanad Black" pitchFamily="2" charset="-78"/>
            </a:rPr>
            <a:t>عوامل التميز </a:t>
          </a:r>
          <a:endParaRPr lang="en-US" sz="2400" b="1" kern="1200" dirty="0">
            <a:solidFill>
              <a:schemeClr val="tx1"/>
            </a:solidFill>
            <a:cs typeface="AL-Mohanad Black" pitchFamily="2" charset="-78"/>
          </a:endParaRPr>
        </a:p>
      </dsp:txBody>
      <dsp:txXfrm>
        <a:off x="3643512" y="2295738"/>
        <a:ext cx="1533352" cy="1533352"/>
      </dsp:txXfrm>
    </dsp:sp>
    <dsp:sp modelId="{FBC47DFA-3229-4DCD-B392-995C8FECDBF6}">
      <dsp:nvSpPr>
        <dsp:cNvPr id="0" name=""/>
        <dsp:cNvSpPr/>
      </dsp:nvSpPr>
      <dsp:spPr>
        <a:xfrm>
          <a:off x="3651218" y="2696"/>
          <a:ext cx="1517940" cy="151794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 smtClean="0">
              <a:solidFill>
                <a:schemeClr val="tx1"/>
              </a:solidFill>
              <a:cs typeface="AL-Mohanad Black" pitchFamily="2" charset="-78"/>
            </a:rPr>
            <a:t>(1)</a:t>
          </a:r>
        </a:p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 smtClean="0">
              <a:solidFill>
                <a:schemeClr val="tx1"/>
              </a:solidFill>
              <a:cs typeface="AL-Mohanad Black" pitchFamily="2" charset="-78"/>
            </a:rPr>
            <a:t>جودة الكيان</a:t>
          </a:r>
          <a:endParaRPr lang="en-US" sz="2400" b="1" kern="1200" dirty="0">
            <a:solidFill>
              <a:schemeClr val="tx1"/>
            </a:solidFill>
            <a:cs typeface="AL-Mohanad Black" pitchFamily="2" charset="-78"/>
          </a:endParaRPr>
        </a:p>
      </dsp:txBody>
      <dsp:txXfrm>
        <a:off x="3873515" y="224993"/>
        <a:ext cx="1073346" cy="1073346"/>
      </dsp:txXfrm>
    </dsp:sp>
    <dsp:sp modelId="{80370DD2-BAFD-4B42-AEB7-A74115A12F27}">
      <dsp:nvSpPr>
        <dsp:cNvPr id="0" name=""/>
        <dsp:cNvSpPr/>
      </dsp:nvSpPr>
      <dsp:spPr>
        <a:xfrm>
          <a:off x="5951966" y="2303444"/>
          <a:ext cx="1517940" cy="151794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200" b="1" kern="1200" dirty="0" smtClean="0">
              <a:solidFill>
                <a:schemeClr val="tx1"/>
              </a:solidFill>
              <a:cs typeface="AL-Mohanad Black" pitchFamily="2" charset="-78"/>
            </a:rPr>
            <a:t>المعرفة</a:t>
          </a:r>
          <a:endParaRPr lang="en-US" sz="2400" b="1" kern="1200" dirty="0">
            <a:solidFill>
              <a:schemeClr val="tx1"/>
            </a:solidFill>
            <a:cs typeface="AL-Mohanad Black" pitchFamily="2" charset="-78"/>
          </a:endParaRPr>
        </a:p>
      </dsp:txBody>
      <dsp:txXfrm>
        <a:off x="6174263" y="2525741"/>
        <a:ext cx="1073346" cy="1073346"/>
      </dsp:txXfrm>
    </dsp:sp>
    <dsp:sp modelId="{3147B4D2-6A34-48FD-9B31-187D9CF42C89}">
      <dsp:nvSpPr>
        <dsp:cNvPr id="0" name=""/>
        <dsp:cNvSpPr/>
      </dsp:nvSpPr>
      <dsp:spPr>
        <a:xfrm>
          <a:off x="3651218" y="4604192"/>
          <a:ext cx="1517940" cy="151794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smtClean="0">
              <a:solidFill>
                <a:schemeClr val="tx1"/>
              </a:solidFill>
              <a:cs typeface="AL-Mohanad Black" pitchFamily="2" charset="-78"/>
            </a:rPr>
            <a:t>الاجتماعات</a:t>
          </a:r>
          <a:endParaRPr lang="en-US" sz="2400" b="1" kern="1200" dirty="0">
            <a:solidFill>
              <a:schemeClr val="tx1"/>
            </a:solidFill>
            <a:cs typeface="AL-Mohanad Black" pitchFamily="2" charset="-78"/>
          </a:endParaRPr>
        </a:p>
      </dsp:txBody>
      <dsp:txXfrm>
        <a:off x="3873515" y="4826489"/>
        <a:ext cx="1073346" cy="1073346"/>
      </dsp:txXfrm>
    </dsp:sp>
    <dsp:sp modelId="{6A45FCA7-6218-49BE-B27A-3FDF55840E79}">
      <dsp:nvSpPr>
        <dsp:cNvPr id="0" name=""/>
        <dsp:cNvSpPr/>
      </dsp:nvSpPr>
      <dsp:spPr>
        <a:xfrm>
          <a:off x="1350470" y="2303444"/>
          <a:ext cx="1517940" cy="151794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b="1" kern="1200" dirty="0" smtClean="0">
              <a:solidFill>
                <a:schemeClr val="tx1"/>
              </a:solidFill>
              <a:cs typeface="AL-Mohanad Black" pitchFamily="2" charset="-78"/>
            </a:rPr>
            <a:t>التشخيص</a:t>
          </a:r>
          <a:endParaRPr lang="en-US" sz="2000" b="1" kern="1200" dirty="0">
            <a:solidFill>
              <a:schemeClr val="tx1"/>
            </a:solidFill>
            <a:cs typeface="AL-Mohanad Black" pitchFamily="2" charset="-78"/>
          </a:endParaRPr>
        </a:p>
      </dsp:txBody>
      <dsp:txXfrm>
        <a:off x="1572767" y="2525741"/>
        <a:ext cx="1073346" cy="1073346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0AD5FB-CAE2-439F-B6DE-A8A1EC6C7D78}">
      <dsp:nvSpPr>
        <dsp:cNvPr id="0" name=""/>
        <dsp:cNvSpPr/>
      </dsp:nvSpPr>
      <dsp:spPr>
        <a:xfrm>
          <a:off x="1860010" y="633508"/>
          <a:ext cx="4219867" cy="4219867"/>
        </a:xfrm>
        <a:prstGeom prst="blockArc">
          <a:avLst>
            <a:gd name="adj1" fmla="val 10800000"/>
            <a:gd name="adj2" fmla="val 16200000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B70ED9-E3D5-4FFA-9482-4B7A0568B308}">
      <dsp:nvSpPr>
        <dsp:cNvPr id="0" name=""/>
        <dsp:cNvSpPr/>
      </dsp:nvSpPr>
      <dsp:spPr>
        <a:xfrm>
          <a:off x="1860010" y="633508"/>
          <a:ext cx="4219867" cy="4219867"/>
        </a:xfrm>
        <a:prstGeom prst="blockArc">
          <a:avLst>
            <a:gd name="adj1" fmla="val 5400000"/>
            <a:gd name="adj2" fmla="val 10800000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21C1FB-81A8-4EA3-BEA4-275C94AC1A3B}">
      <dsp:nvSpPr>
        <dsp:cNvPr id="0" name=""/>
        <dsp:cNvSpPr/>
      </dsp:nvSpPr>
      <dsp:spPr>
        <a:xfrm>
          <a:off x="1860010" y="633508"/>
          <a:ext cx="4219867" cy="4219867"/>
        </a:xfrm>
        <a:prstGeom prst="blockArc">
          <a:avLst>
            <a:gd name="adj1" fmla="val 0"/>
            <a:gd name="adj2" fmla="val 5400000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D3FCCD-D247-4BF2-A21F-1821FDE96F72}">
      <dsp:nvSpPr>
        <dsp:cNvPr id="0" name=""/>
        <dsp:cNvSpPr/>
      </dsp:nvSpPr>
      <dsp:spPr>
        <a:xfrm>
          <a:off x="1860010" y="633508"/>
          <a:ext cx="4219867" cy="4219867"/>
        </a:xfrm>
        <a:prstGeom prst="blockArc">
          <a:avLst>
            <a:gd name="adj1" fmla="val 16200000"/>
            <a:gd name="adj2" fmla="val 0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735038-FF26-4D0A-8843-97BD0044DBDA}">
      <dsp:nvSpPr>
        <dsp:cNvPr id="0" name=""/>
        <dsp:cNvSpPr/>
      </dsp:nvSpPr>
      <dsp:spPr>
        <a:xfrm>
          <a:off x="2997812" y="1771310"/>
          <a:ext cx="1944264" cy="19442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800" b="1" kern="1200" baseline="0" dirty="0" smtClean="0">
              <a:solidFill>
                <a:schemeClr val="tx1"/>
              </a:solidFill>
              <a:cs typeface="AL-Mohanad Black" pitchFamily="2" charset="-78"/>
            </a:rPr>
            <a:t>عوامل التميز </a:t>
          </a:r>
          <a:endParaRPr lang="en-US" sz="1800" b="1" kern="1200" baseline="0" dirty="0">
            <a:solidFill>
              <a:schemeClr val="tx1"/>
            </a:solidFill>
            <a:cs typeface="AL-Mohanad Black" pitchFamily="2" charset="-78"/>
          </a:endParaRPr>
        </a:p>
      </dsp:txBody>
      <dsp:txXfrm>
        <a:off x="3282543" y="2056041"/>
        <a:ext cx="1374802" cy="1374802"/>
      </dsp:txXfrm>
    </dsp:sp>
    <dsp:sp modelId="{FBC47DFA-3229-4DCD-B392-995C8FECDBF6}">
      <dsp:nvSpPr>
        <dsp:cNvPr id="0" name=""/>
        <dsp:cNvSpPr/>
      </dsp:nvSpPr>
      <dsp:spPr>
        <a:xfrm>
          <a:off x="3289451" y="2011"/>
          <a:ext cx="1360985" cy="13609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800" b="1" kern="1200" baseline="0" dirty="0" smtClean="0">
              <a:solidFill>
                <a:schemeClr val="tx1"/>
              </a:solidFill>
              <a:cs typeface="AL-Mohanad Black" pitchFamily="2" charset="-78"/>
            </a:rPr>
            <a:t>الأعضاء </a:t>
          </a:r>
          <a:endParaRPr lang="en-US" sz="1800" b="1" kern="1200" baseline="0" dirty="0">
            <a:solidFill>
              <a:schemeClr val="tx1"/>
            </a:solidFill>
            <a:cs typeface="AL-Mohanad Black" pitchFamily="2" charset="-78"/>
          </a:endParaRPr>
        </a:p>
      </dsp:txBody>
      <dsp:txXfrm>
        <a:off x="3488763" y="201323"/>
        <a:ext cx="962361" cy="962361"/>
      </dsp:txXfrm>
    </dsp:sp>
    <dsp:sp modelId="{80370DD2-BAFD-4B42-AEB7-A74115A12F27}">
      <dsp:nvSpPr>
        <dsp:cNvPr id="0" name=""/>
        <dsp:cNvSpPr/>
      </dsp:nvSpPr>
      <dsp:spPr>
        <a:xfrm>
          <a:off x="5350390" y="2062949"/>
          <a:ext cx="1360985" cy="13609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800" b="1" kern="1200" baseline="0" dirty="0" smtClean="0">
              <a:solidFill>
                <a:schemeClr val="tx1"/>
              </a:solidFill>
              <a:cs typeface="AL-Mohanad Black" pitchFamily="2" charset="-78"/>
            </a:rPr>
            <a:t>المسؤوليات </a:t>
          </a:r>
          <a:endParaRPr lang="en-US" sz="1800" b="1" kern="1200" baseline="0" dirty="0">
            <a:solidFill>
              <a:schemeClr val="tx1"/>
            </a:solidFill>
            <a:cs typeface="AL-Mohanad Black" pitchFamily="2" charset="-78"/>
          </a:endParaRPr>
        </a:p>
      </dsp:txBody>
      <dsp:txXfrm>
        <a:off x="5549702" y="2262261"/>
        <a:ext cx="962361" cy="962361"/>
      </dsp:txXfrm>
    </dsp:sp>
    <dsp:sp modelId="{3147B4D2-6A34-48FD-9B31-187D9CF42C89}">
      <dsp:nvSpPr>
        <dsp:cNvPr id="0" name=""/>
        <dsp:cNvSpPr/>
      </dsp:nvSpPr>
      <dsp:spPr>
        <a:xfrm>
          <a:off x="3289451" y="4123888"/>
          <a:ext cx="1360985" cy="13609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800" b="1" kern="1200" baseline="0" dirty="0" smtClean="0">
              <a:solidFill>
                <a:schemeClr val="tx1"/>
              </a:solidFill>
              <a:cs typeface="AL-Mohanad Black" pitchFamily="2" charset="-78"/>
            </a:rPr>
            <a:t>الاجتماعات</a:t>
          </a:r>
          <a:endParaRPr lang="en-US" sz="1800" b="1" kern="1200" baseline="0" dirty="0">
            <a:solidFill>
              <a:schemeClr val="tx1"/>
            </a:solidFill>
            <a:cs typeface="AL-Mohanad Black" pitchFamily="2" charset="-78"/>
          </a:endParaRPr>
        </a:p>
      </dsp:txBody>
      <dsp:txXfrm>
        <a:off x="3488763" y="4323200"/>
        <a:ext cx="962361" cy="962361"/>
      </dsp:txXfrm>
    </dsp:sp>
    <dsp:sp modelId="{6A45FCA7-6218-49BE-B27A-3FDF55840E79}">
      <dsp:nvSpPr>
        <dsp:cNvPr id="0" name=""/>
        <dsp:cNvSpPr/>
      </dsp:nvSpPr>
      <dsp:spPr>
        <a:xfrm>
          <a:off x="1228513" y="2062949"/>
          <a:ext cx="1360985" cy="13609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800" b="1" kern="1200" baseline="0" dirty="0" smtClean="0">
              <a:solidFill>
                <a:schemeClr val="tx1"/>
              </a:solidFill>
              <a:cs typeface="AL-Mohanad Black" pitchFamily="2" charset="-78"/>
            </a:rPr>
            <a:t>تشخيص الواقع</a:t>
          </a:r>
          <a:endParaRPr lang="en-US" sz="1800" b="1" kern="1200" baseline="0" dirty="0">
            <a:solidFill>
              <a:schemeClr val="tx1"/>
            </a:solidFill>
            <a:cs typeface="AL-Mohanad Black" pitchFamily="2" charset="-78"/>
          </a:endParaRPr>
        </a:p>
      </dsp:txBody>
      <dsp:txXfrm>
        <a:off x="1427825" y="2262261"/>
        <a:ext cx="962361" cy="962361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3756E6-D8C2-47FF-BA6B-AEF303721FCB}">
      <dsp:nvSpPr>
        <dsp:cNvPr id="0" name=""/>
        <dsp:cNvSpPr/>
      </dsp:nvSpPr>
      <dsp:spPr>
        <a:xfrm>
          <a:off x="0" y="698"/>
          <a:ext cx="3528985" cy="8168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smtClean="0">
              <a:cs typeface="AL-Mohanad Black" pitchFamily="2" charset="-78"/>
            </a:rPr>
            <a:t>مظاهر الضعف ، وبعض الآثار</a:t>
          </a:r>
          <a:endParaRPr lang="en-US" sz="2400" b="1" kern="1200" dirty="0">
            <a:cs typeface="AL-Mohanad Black" pitchFamily="2" charset="-78"/>
          </a:endParaRPr>
        </a:p>
      </dsp:txBody>
      <dsp:txXfrm>
        <a:off x="23923" y="24621"/>
        <a:ext cx="3481139" cy="768955"/>
      </dsp:txXfrm>
    </dsp:sp>
    <dsp:sp modelId="{418D6017-FD1F-430F-BA00-F2C953DF2D4B}">
      <dsp:nvSpPr>
        <dsp:cNvPr id="0" name=""/>
        <dsp:cNvSpPr/>
      </dsp:nvSpPr>
      <dsp:spPr>
        <a:xfrm rot="5400000">
          <a:off x="1611342" y="837920"/>
          <a:ext cx="306300" cy="36756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 rot="-5400000">
        <a:off x="1654224" y="868550"/>
        <a:ext cx="220536" cy="214410"/>
      </dsp:txXfrm>
    </dsp:sp>
    <dsp:sp modelId="{0272BECC-C7E2-4D80-9B62-858704957DFF}">
      <dsp:nvSpPr>
        <dsp:cNvPr id="0" name=""/>
        <dsp:cNvSpPr/>
      </dsp:nvSpPr>
      <dsp:spPr>
        <a:xfrm>
          <a:off x="0" y="1225901"/>
          <a:ext cx="3528985" cy="8168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smtClean="0">
              <a:cs typeface="AL-Mohanad Black" pitchFamily="2" charset="-78"/>
            </a:rPr>
            <a:t>من المسؤول عن ضعف المجلس </a:t>
          </a:r>
          <a:endParaRPr lang="en-US" sz="2400" b="1" kern="1200" dirty="0">
            <a:cs typeface="AL-Mohanad Black" pitchFamily="2" charset="-78"/>
          </a:endParaRPr>
        </a:p>
      </dsp:txBody>
      <dsp:txXfrm>
        <a:off x="23923" y="1249824"/>
        <a:ext cx="3481139" cy="768955"/>
      </dsp:txXfrm>
    </dsp:sp>
    <dsp:sp modelId="{73190ED0-9195-4FCE-B12F-919B5E4022E7}">
      <dsp:nvSpPr>
        <dsp:cNvPr id="0" name=""/>
        <dsp:cNvSpPr/>
      </dsp:nvSpPr>
      <dsp:spPr>
        <a:xfrm rot="5400000">
          <a:off x="1611342" y="2063123"/>
          <a:ext cx="306300" cy="36756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 rot="-5400000">
        <a:off x="1654224" y="2093753"/>
        <a:ext cx="220536" cy="214410"/>
      </dsp:txXfrm>
    </dsp:sp>
    <dsp:sp modelId="{272BE18D-7DA1-4EB4-8F18-D698BBDD0C36}">
      <dsp:nvSpPr>
        <dsp:cNvPr id="0" name=""/>
        <dsp:cNvSpPr/>
      </dsp:nvSpPr>
      <dsp:spPr>
        <a:xfrm>
          <a:off x="0" y="2451104"/>
          <a:ext cx="3528985" cy="8168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smtClean="0">
              <a:cs typeface="AL-Mohanad Black" pitchFamily="2" charset="-78"/>
            </a:rPr>
            <a:t>أدوات تشخيص واقع المجلس </a:t>
          </a:r>
          <a:endParaRPr lang="en-US" sz="2400" b="1" kern="1200" dirty="0">
            <a:cs typeface="AL-Mohanad Black" pitchFamily="2" charset="-78"/>
          </a:endParaRPr>
        </a:p>
      </dsp:txBody>
      <dsp:txXfrm>
        <a:off x="23923" y="2475027"/>
        <a:ext cx="3481139" cy="768955"/>
      </dsp:txXfrm>
    </dsp:sp>
    <dsp:sp modelId="{FE0CFC36-5C6A-4D3B-B698-75C1BE8B2E68}">
      <dsp:nvSpPr>
        <dsp:cNvPr id="0" name=""/>
        <dsp:cNvSpPr/>
      </dsp:nvSpPr>
      <dsp:spPr>
        <a:xfrm rot="5400000">
          <a:off x="1611342" y="3288326"/>
          <a:ext cx="306300" cy="36756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 rot="-5400000">
        <a:off x="1654224" y="3318956"/>
        <a:ext cx="220536" cy="214410"/>
      </dsp:txXfrm>
    </dsp:sp>
    <dsp:sp modelId="{D30347BB-EE5D-4E5C-9B4C-778407A82097}">
      <dsp:nvSpPr>
        <dsp:cNvPr id="0" name=""/>
        <dsp:cNvSpPr/>
      </dsp:nvSpPr>
      <dsp:spPr>
        <a:xfrm>
          <a:off x="0" y="3676306"/>
          <a:ext cx="3528985" cy="8168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smtClean="0">
              <a:cs typeface="AL-Mohanad Black" pitchFamily="2" charset="-78"/>
            </a:rPr>
            <a:t>أهم الأسباب لضعف المجلس</a:t>
          </a:r>
          <a:endParaRPr lang="en-US" sz="2400" b="1" kern="1200" dirty="0">
            <a:cs typeface="AL-Mohanad Black" pitchFamily="2" charset="-78"/>
          </a:endParaRPr>
        </a:p>
      </dsp:txBody>
      <dsp:txXfrm>
        <a:off x="23923" y="3700229"/>
        <a:ext cx="3481139" cy="768955"/>
      </dsp:txXfrm>
    </dsp:sp>
    <dsp:sp modelId="{AC954F18-C849-4194-A986-3180CAB814CA}">
      <dsp:nvSpPr>
        <dsp:cNvPr id="0" name=""/>
        <dsp:cNvSpPr/>
      </dsp:nvSpPr>
      <dsp:spPr>
        <a:xfrm rot="5400000">
          <a:off x="1611342" y="4513528"/>
          <a:ext cx="306300" cy="36756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 rot="-5400000">
        <a:off x="1654224" y="4544158"/>
        <a:ext cx="220536" cy="214410"/>
      </dsp:txXfrm>
    </dsp:sp>
    <dsp:sp modelId="{44A9B8FE-DE91-4046-AE9E-C56E565E50F9}">
      <dsp:nvSpPr>
        <dsp:cNvPr id="0" name=""/>
        <dsp:cNvSpPr/>
      </dsp:nvSpPr>
      <dsp:spPr>
        <a:xfrm>
          <a:off x="0" y="4901509"/>
          <a:ext cx="3528985" cy="8168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smtClean="0">
              <a:cs typeface="AL-Mohanad Black" pitchFamily="2" charset="-78"/>
            </a:rPr>
            <a:t>وسائل علاج ضعف المجلس</a:t>
          </a:r>
          <a:endParaRPr lang="en-US" sz="2400" b="1" kern="1200" dirty="0">
            <a:cs typeface="AL-Mohanad Black" pitchFamily="2" charset="-78"/>
          </a:endParaRPr>
        </a:p>
      </dsp:txBody>
      <dsp:txXfrm>
        <a:off x="23923" y="4925432"/>
        <a:ext cx="3481139" cy="768955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381A90-8D9E-4A93-9839-0A9D842C7489}">
      <dsp:nvSpPr>
        <dsp:cNvPr id="0" name=""/>
        <dsp:cNvSpPr/>
      </dsp:nvSpPr>
      <dsp:spPr>
        <a:xfrm>
          <a:off x="1290752" y="-269716"/>
          <a:ext cx="4747062" cy="4747062"/>
        </a:xfrm>
        <a:prstGeom prst="circularArrow">
          <a:avLst>
            <a:gd name="adj1" fmla="val 5689"/>
            <a:gd name="adj2" fmla="val 340510"/>
            <a:gd name="adj3" fmla="val 12413139"/>
            <a:gd name="adj4" fmla="val 18275928"/>
            <a:gd name="adj5" fmla="val 5908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262EC4-5ACD-4332-9BFA-B45107E8C911}">
      <dsp:nvSpPr>
        <dsp:cNvPr id="0" name=""/>
        <dsp:cNvSpPr/>
      </dsp:nvSpPr>
      <dsp:spPr>
        <a:xfrm>
          <a:off x="1991380" y="830"/>
          <a:ext cx="3345806" cy="1672903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200" b="1" kern="1200" smtClean="0">
              <a:cs typeface="AL-Mohanad Black" pitchFamily="2" charset="-78"/>
            </a:rPr>
            <a:t>ابتدائي </a:t>
          </a:r>
          <a:endParaRPr lang="en-US" sz="3200" b="1" kern="1200" dirty="0"/>
        </a:p>
      </dsp:txBody>
      <dsp:txXfrm>
        <a:off x="2073044" y="82494"/>
        <a:ext cx="3182478" cy="1509575"/>
      </dsp:txXfrm>
    </dsp:sp>
    <dsp:sp modelId="{647B2D5B-CCC0-4447-A18C-D5AC09690548}">
      <dsp:nvSpPr>
        <dsp:cNvPr id="0" name=""/>
        <dsp:cNvSpPr/>
      </dsp:nvSpPr>
      <dsp:spPr>
        <a:xfrm>
          <a:off x="3790539" y="3117063"/>
          <a:ext cx="3345806" cy="1672903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200" b="1" kern="1200" smtClean="0">
              <a:cs typeface="AL-Mohanad Black" pitchFamily="2" charset="-78"/>
            </a:rPr>
            <a:t>دوري </a:t>
          </a:r>
          <a:endParaRPr lang="en-US" sz="3200" b="1" kern="1200"/>
        </a:p>
      </dsp:txBody>
      <dsp:txXfrm>
        <a:off x="3872203" y="3198727"/>
        <a:ext cx="3182478" cy="1509575"/>
      </dsp:txXfrm>
    </dsp:sp>
    <dsp:sp modelId="{F8AA26CC-9D91-4721-ACC2-9A9A4C4BAB65}">
      <dsp:nvSpPr>
        <dsp:cNvPr id="0" name=""/>
        <dsp:cNvSpPr/>
      </dsp:nvSpPr>
      <dsp:spPr>
        <a:xfrm>
          <a:off x="192222" y="3117063"/>
          <a:ext cx="3345806" cy="1672903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200" b="1" kern="1200" smtClean="0">
              <a:cs typeface="AL-Mohanad Black" pitchFamily="2" charset="-78"/>
            </a:rPr>
            <a:t>ختامي </a:t>
          </a:r>
          <a:endParaRPr lang="en-US" sz="3200" b="1" kern="1200"/>
        </a:p>
      </dsp:txBody>
      <dsp:txXfrm>
        <a:off x="273886" y="3198727"/>
        <a:ext cx="3182478" cy="150957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8372C9-C919-4632-BFE8-C10BCFE63B40}">
      <dsp:nvSpPr>
        <dsp:cNvPr id="0" name=""/>
        <dsp:cNvSpPr/>
      </dsp:nvSpPr>
      <dsp:spPr>
        <a:xfrm>
          <a:off x="1416" y="204528"/>
          <a:ext cx="1238767" cy="1238767"/>
        </a:xfrm>
        <a:prstGeom prst="ellipse">
          <a:avLst/>
        </a:prstGeom>
        <a:solidFill>
          <a:schemeClr val="accent4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kern="1200" dirty="0" smtClean="0">
              <a:solidFill>
                <a:schemeClr val="tx1"/>
              </a:solidFill>
              <a:cs typeface="AL-Mohanad Black" pitchFamily="2" charset="-78"/>
            </a:rPr>
            <a:t>الشبكات والعلاقات</a:t>
          </a:r>
          <a:endParaRPr lang="en-US" sz="2000" kern="1200" dirty="0">
            <a:solidFill>
              <a:schemeClr val="tx1"/>
            </a:solidFill>
            <a:cs typeface="AL-Mohanad Black" pitchFamily="2" charset="-78"/>
          </a:endParaRPr>
        </a:p>
      </dsp:txBody>
      <dsp:txXfrm>
        <a:off x="182829" y="385941"/>
        <a:ext cx="875941" cy="875941"/>
      </dsp:txXfrm>
    </dsp:sp>
    <dsp:sp modelId="{A8B2B4DC-772B-4EDA-8307-7645DB342E63}">
      <dsp:nvSpPr>
        <dsp:cNvPr id="0" name=""/>
        <dsp:cNvSpPr/>
      </dsp:nvSpPr>
      <dsp:spPr>
        <a:xfrm>
          <a:off x="1379094" y="1184805"/>
          <a:ext cx="393928" cy="460821"/>
        </a:xfrm>
        <a:prstGeom prst="mathPlus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ln>
              <a:noFill/>
            </a:ln>
            <a:noFill/>
            <a:cs typeface="AL-Mohanad Black" pitchFamily="2" charset="-78"/>
          </a:endParaRPr>
        </a:p>
      </dsp:txBody>
      <dsp:txXfrm>
        <a:off x="1379094" y="1276969"/>
        <a:ext cx="275750" cy="276493"/>
      </dsp:txXfrm>
    </dsp:sp>
    <dsp:sp modelId="{88CDB8A4-CB6C-410C-93D4-C2671D7C5CC1}">
      <dsp:nvSpPr>
        <dsp:cNvPr id="0" name=""/>
        <dsp:cNvSpPr/>
      </dsp:nvSpPr>
      <dsp:spPr>
        <a:xfrm>
          <a:off x="1983445" y="204528"/>
          <a:ext cx="1238767" cy="1238767"/>
        </a:xfrm>
        <a:prstGeom prst="ellipse">
          <a:avLst/>
        </a:prstGeom>
        <a:solidFill>
          <a:schemeClr val="accent4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kern="1200" dirty="0" smtClean="0">
              <a:solidFill>
                <a:schemeClr val="tx1"/>
              </a:solidFill>
              <a:cs typeface="AL-Mohanad Black" pitchFamily="2" charset="-78"/>
            </a:rPr>
            <a:t>المعرفة والمهارات </a:t>
          </a:r>
          <a:endParaRPr lang="en-US" sz="2000" kern="1200" dirty="0">
            <a:solidFill>
              <a:schemeClr val="tx1"/>
            </a:solidFill>
            <a:cs typeface="AL-Mohanad Black" pitchFamily="2" charset="-78"/>
          </a:endParaRPr>
        </a:p>
      </dsp:txBody>
      <dsp:txXfrm>
        <a:off x="2164858" y="385941"/>
        <a:ext cx="875941" cy="87594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CDB8A4-CB6C-410C-93D4-C2671D7C5CC1}">
      <dsp:nvSpPr>
        <dsp:cNvPr id="0" name=""/>
        <dsp:cNvSpPr/>
      </dsp:nvSpPr>
      <dsp:spPr>
        <a:xfrm>
          <a:off x="788593" y="690"/>
          <a:ext cx="1646443" cy="1646443"/>
        </a:xfrm>
        <a:prstGeom prst="ellipse">
          <a:avLst/>
        </a:prstGeom>
        <a:solidFill>
          <a:schemeClr val="accent4"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kern="1200" dirty="0" smtClean="0">
              <a:solidFill>
                <a:schemeClr val="tx1"/>
              </a:solidFill>
              <a:cs typeface="AL-Mohanad Black" pitchFamily="2" charset="-78"/>
            </a:rPr>
            <a:t>العدد المثالي </a:t>
          </a:r>
          <a:endParaRPr lang="en-US" sz="2400" kern="1200" dirty="0">
            <a:solidFill>
              <a:schemeClr val="tx1"/>
            </a:solidFill>
            <a:cs typeface="AL-Mohanad Black" pitchFamily="2" charset="-78"/>
          </a:endParaRPr>
        </a:p>
      </dsp:txBody>
      <dsp:txXfrm>
        <a:off x="1029709" y="241806"/>
        <a:ext cx="1164211" cy="116421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CDB8A4-CB6C-410C-93D4-C2671D7C5CC1}">
      <dsp:nvSpPr>
        <dsp:cNvPr id="0" name=""/>
        <dsp:cNvSpPr/>
      </dsp:nvSpPr>
      <dsp:spPr>
        <a:xfrm>
          <a:off x="934649" y="263"/>
          <a:ext cx="2279675" cy="2279675"/>
        </a:xfrm>
        <a:prstGeom prst="ellipse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kern="1200" dirty="0" smtClean="0">
              <a:solidFill>
                <a:schemeClr val="tx1"/>
              </a:solidFill>
              <a:cs typeface="AL-Mohanad Black" pitchFamily="2" charset="-78"/>
            </a:rPr>
            <a:t>هيئة لجان</a:t>
          </a:r>
          <a:endParaRPr lang="en-US" sz="2800" kern="1200" dirty="0">
            <a:solidFill>
              <a:schemeClr val="tx1"/>
            </a:solidFill>
            <a:cs typeface="AL-Mohanad Black" pitchFamily="2" charset="-78"/>
          </a:endParaRPr>
        </a:p>
      </dsp:txBody>
      <dsp:txXfrm>
        <a:off x="1268500" y="334114"/>
        <a:ext cx="1611973" cy="161197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8372C9-C919-4632-BFE8-C10BCFE63B40}">
      <dsp:nvSpPr>
        <dsp:cNvPr id="0" name=""/>
        <dsp:cNvSpPr/>
      </dsp:nvSpPr>
      <dsp:spPr>
        <a:xfrm>
          <a:off x="2459434" y="255016"/>
          <a:ext cx="1536048" cy="1536048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kern="1200" smtClean="0">
              <a:solidFill>
                <a:schemeClr val="tx1"/>
              </a:solidFill>
              <a:cs typeface="AL-Mohanad Black" pitchFamily="2" charset="-78"/>
            </a:rPr>
            <a:t>لجان دائمة</a:t>
          </a:r>
          <a:endParaRPr lang="en-US" sz="2400" kern="1200" dirty="0">
            <a:solidFill>
              <a:schemeClr val="tx1"/>
            </a:solidFill>
            <a:cs typeface="AL-Mohanad Black" pitchFamily="2" charset="-78"/>
          </a:endParaRPr>
        </a:p>
      </dsp:txBody>
      <dsp:txXfrm>
        <a:off x="2684383" y="479965"/>
        <a:ext cx="1086150" cy="1086150"/>
      </dsp:txXfrm>
    </dsp:sp>
    <dsp:sp modelId="{A8B2B4DC-772B-4EDA-8307-7645DB342E63}">
      <dsp:nvSpPr>
        <dsp:cNvPr id="0" name=""/>
        <dsp:cNvSpPr/>
      </dsp:nvSpPr>
      <dsp:spPr>
        <a:xfrm rot="10800000">
          <a:off x="1764487" y="737335"/>
          <a:ext cx="472207" cy="571410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>
            <a:solidFill>
              <a:schemeClr val="tx1"/>
            </a:solidFill>
            <a:cs typeface="AL-Mohanad Black" pitchFamily="2" charset="-78"/>
          </a:endParaRPr>
        </a:p>
      </dsp:txBody>
      <dsp:txXfrm rot="10800000">
        <a:off x="1906149" y="851617"/>
        <a:ext cx="330545" cy="342846"/>
      </dsp:txXfrm>
    </dsp:sp>
    <dsp:sp modelId="{88CDB8A4-CB6C-410C-93D4-C2671D7C5CC1}">
      <dsp:nvSpPr>
        <dsp:cNvPr id="0" name=""/>
        <dsp:cNvSpPr/>
      </dsp:nvSpPr>
      <dsp:spPr>
        <a:xfrm>
          <a:off x="32428" y="255016"/>
          <a:ext cx="1536048" cy="1536048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kern="1200" smtClean="0">
              <a:solidFill>
                <a:schemeClr val="tx1"/>
              </a:solidFill>
              <a:cs typeface="AL-Mohanad Black" pitchFamily="2" charset="-78"/>
            </a:rPr>
            <a:t>لجان مؤقتة </a:t>
          </a:r>
          <a:endParaRPr lang="en-US" sz="2400" kern="1200" dirty="0">
            <a:solidFill>
              <a:schemeClr val="tx1"/>
            </a:solidFill>
            <a:cs typeface="AL-Mohanad Black" pitchFamily="2" charset="-78"/>
          </a:endParaRPr>
        </a:p>
      </dsp:txBody>
      <dsp:txXfrm>
        <a:off x="257377" y="479965"/>
        <a:ext cx="1086150" cy="108615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D0B4B1-3B8C-4B90-9328-A56D7E5F0EDA}">
      <dsp:nvSpPr>
        <dsp:cNvPr id="0" name=""/>
        <dsp:cNvSpPr/>
      </dsp:nvSpPr>
      <dsp:spPr>
        <a:xfrm rot="5400000">
          <a:off x="4534267" y="487821"/>
          <a:ext cx="3311080" cy="2335437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200" kern="1200" dirty="0" smtClean="0">
              <a:solidFill>
                <a:schemeClr val="tx1"/>
              </a:solidFill>
              <a:cs typeface="AL-Mohanad Black" pitchFamily="2" charset="-78"/>
            </a:rPr>
            <a:t>خطة المرحلة</a:t>
          </a:r>
          <a:endParaRPr lang="en-US" sz="3200" kern="1200" dirty="0">
            <a:solidFill>
              <a:schemeClr val="tx1"/>
            </a:solidFill>
            <a:cs typeface="AL-Mohanad Black" pitchFamily="2" charset="-78"/>
          </a:endParaRPr>
        </a:p>
      </dsp:txBody>
      <dsp:txXfrm rot="-5400000">
        <a:off x="5022089" y="662215"/>
        <a:ext cx="2335437" cy="1986648"/>
      </dsp:txXfrm>
    </dsp:sp>
    <dsp:sp modelId="{6218AF3C-0D84-47DE-A97E-738933013B0B}">
      <dsp:nvSpPr>
        <dsp:cNvPr id="0" name=""/>
        <dsp:cNvSpPr/>
      </dsp:nvSpPr>
      <dsp:spPr>
        <a:xfrm rot="5400000">
          <a:off x="2023672" y="487821"/>
          <a:ext cx="3311080" cy="2335437"/>
        </a:xfrm>
        <a:prstGeom prst="flowChartManualOperation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200" kern="1200" smtClean="0">
              <a:solidFill>
                <a:schemeClr val="tx1"/>
              </a:solidFill>
              <a:cs typeface="AL-Mohanad Black" pitchFamily="2" charset="-78"/>
            </a:rPr>
            <a:t>حجم القطاع</a:t>
          </a:r>
          <a:endParaRPr lang="en-US" sz="3200" kern="1200" dirty="0">
            <a:solidFill>
              <a:schemeClr val="tx1"/>
            </a:solidFill>
            <a:cs typeface="AL-Mohanad Black" pitchFamily="2" charset="-78"/>
          </a:endParaRPr>
        </a:p>
      </dsp:txBody>
      <dsp:txXfrm rot="-5400000">
        <a:off x="2511494" y="662215"/>
        <a:ext cx="2335437" cy="1986648"/>
      </dsp:txXfrm>
    </dsp:sp>
    <dsp:sp modelId="{9DEFDE92-6E51-4143-B656-10A40A4CA5E3}">
      <dsp:nvSpPr>
        <dsp:cNvPr id="0" name=""/>
        <dsp:cNvSpPr/>
      </dsp:nvSpPr>
      <dsp:spPr>
        <a:xfrm rot="5400000">
          <a:off x="-486923" y="487821"/>
          <a:ext cx="3311080" cy="2335437"/>
        </a:xfrm>
        <a:prstGeom prst="flowChartManualOperation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200" kern="1200" smtClean="0">
              <a:solidFill>
                <a:schemeClr val="tx1"/>
              </a:solidFill>
              <a:cs typeface="AL-Mohanad Black" pitchFamily="2" charset="-78"/>
            </a:rPr>
            <a:t>تنوع القطاع </a:t>
          </a:r>
          <a:endParaRPr lang="en-US" sz="3200" kern="1200" dirty="0">
            <a:solidFill>
              <a:schemeClr val="tx1"/>
            </a:solidFill>
            <a:cs typeface="AL-Mohanad Black" pitchFamily="2" charset="-78"/>
          </a:endParaRPr>
        </a:p>
      </dsp:txBody>
      <dsp:txXfrm rot="-5400000">
        <a:off x="899" y="662215"/>
        <a:ext cx="2335437" cy="198664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EA3E18-03F3-4EDB-BE97-CB7078DA1422}">
      <dsp:nvSpPr>
        <dsp:cNvPr id="0" name=""/>
        <dsp:cNvSpPr/>
      </dsp:nvSpPr>
      <dsp:spPr>
        <a:xfrm>
          <a:off x="2505604" y="1344555"/>
          <a:ext cx="3116791" cy="3116791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6500" kern="1200" dirty="0" smtClean="0">
              <a:cs typeface="AL-Mohanad Black" pitchFamily="2" charset="-78"/>
            </a:rPr>
            <a:t>المهام</a:t>
          </a:r>
          <a:endParaRPr lang="en-US" sz="6500" kern="1200" dirty="0">
            <a:cs typeface="AL-Mohanad Black" pitchFamily="2" charset="-78"/>
          </a:endParaRPr>
        </a:p>
      </dsp:txBody>
      <dsp:txXfrm>
        <a:off x="2962047" y="1800998"/>
        <a:ext cx="2203905" cy="2203905"/>
      </dsp:txXfrm>
    </dsp:sp>
    <dsp:sp modelId="{C7E2D6D1-C91F-46CC-9709-4A2F0A413572}">
      <dsp:nvSpPr>
        <dsp:cNvPr id="0" name=""/>
        <dsp:cNvSpPr/>
      </dsp:nvSpPr>
      <dsp:spPr>
        <a:xfrm>
          <a:off x="3284802" y="96160"/>
          <a:ext cx="1558395" cy="1558395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800" b="1" kern="1200" dirty="0" smtClean="0">
              <a:cs typeface="AL-Mohanad Black" pitchFamily="2" charset="-78"/>
            </a:rPr>
            <a:t>استقطاب أعضاء جدد  ودمجهم </a:t>
          </a:r>
          <a:endParaRPr lang="en-US" sz="1800" b="1" kern="1200" dirty="0">
            <a:cs typeface="AL-Mohanad Black" pitchFamily="2" charset="-78"/>
          </a:endParaRPr>
        </a:p>
      </dsp:txBody>
      <dsp:txXfrm>
        <a:off x="3513024" y="324382"/>
        <a:ext cx="1101951" cy="1101951"/>
      </dsp:txXfrm>
    </dsp:sp>
    <dsp:sp modelId="{5B161B25-2AA1-4702-868D-26609F9F2A93}">
      <dsp:nvSpPr>
        <dsp:cNvPr id="0" name=""/>
        <dsp:cNvSpPr/>
      </dsp:nvSpPr>
      <dsp:spPr>
        <a:xfrm>
          <a:off x="5248197" y="1521705"/>
          <a:ext cx="1558395" cy="1558395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800" b="1" kern="1200" dirty="0" smtClean="0">
              <a:cs typeface="AL-Mohanad Black" pitchFamily="2" charset="-78"/>
            </a:rPr>
            <a:t>استقطاب القيادات العليا والمدير التنفيذي</a:t>
          </a:r>
          <a:endParaRPr lang="en-US" sz="1400" b="1" kern="1200" dirty="0">
            <a:cs typeface="AL-Mohanad Black" pitchFamily="2" charset="-78"/>
          </a:endParaRPr>
        </a:p>
      </dsp:txBody>
      <dsp:txXfrm>
        <a:off x="5476419" y="1749927"/>
        <a:ext cx="1101951" cy="1101951"/>
      </dsp:txXfrm>
    </dsp:sp>
    <dsp:sp modelId="{F4CB9269-BAA0-4B2A-AA85-EEE557E831A4}">
      <dsp:nvSpPr>
        <dsp:cNvPr id="0" name=""/>
        <dsp:cNvSpPr/>
      </dsp:nvSpPr>
      <dsp:spPr>
        <a:xfrm>
          <a:off x="4476591" y="3764110"/>
          <a:ext cx="1558395" cy="1558395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800" b="1" kern="1200" dirty="0" smtClean="0">
              <a:cs typeface="AL-Mohanad Black" pitchFamily="2" charset="-78"/>
            </a:rPr>
            <a:t>تطوير الأعضاء </a:t>
          </a:r>
          <a:endParaRPr lang="en-US" sz="1800" b="1" kern="1200" dirty="0">
            <a:cs typeface="AL-Mohanad Black" pitchFamily="2" charset="-78"/>
          </a:endParaRPr>
        </a:p>
      </dsp:txBody>
      <dsp:txXfrm>
        <a:off x="4704813" y="3992332"/>
        <a:ext cx="1101951" cy="1101951"/>
      </dsp:txXfrm>
    </dsp:sp>
    <dsp:sp modelId="{39D64E6A-7AA8-424A-BD99-AD1B155D490F}">
      <dsp:nvSpPr>
        <dsp:cNvPr id="0" name=""/>
        <dsp:cNvSpPr/>
      </dsp:nvSpPr>
      <dsp:spPr>
        <a:xfrm>
          <a:off x="2093012" y="3764110"/>
          <a:ext cx="1558395" cy="1558395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800" b="1" kern="1200" dirty="0" smtClean="0">
              <a:cs typeface="AL-Mohanad Black" pitchFamily="2" charset="-78"/>
            </a:rPr>
            <a:t> تقييم المجلس الأعضاء المدير</a:t>
          </a:r>
          <a:endParaRPr lang="en-US" sz="1800" b="1" kern="1200" dirty="0">
            <a:cs typeface="AL-Mohanad Black" pitchFamily="2" charset="-78"/>
          </a:endParaRPr>
        </a:p>
      </dsp:txBody>
      <dsp:txXfrm>
        <a:off x="2321234" y="3992332"/>
        <a:ext cx="1101951" cy="1101951"/>
      </dsp:txXfrm>
    </dsp:sp>
    <dsp:sp modelId="{45D09D37-ED4E-4A16-8768-1ED7367264B4}">
      <dsp:nvSpPr>
        <dsp:cNvPr id="0" name=""/>
        <dsp:cNvSpPr/>
      </dsp:nvSpPr>
      <dsp:spPr>
        <a:xfrm>
          <a:off x="1356446" y="1497192"/>
          <a:ext cx="1558395" cy="1558395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800" b="1" kern="1200" dirty="0" smtClean="0">
              <a:cs typeface="AL-Mohanad Black" pitchFamily="2" charset="-78"/>
            </a:rPr>
            <a:t>اقتراح اللجان ورؤسائها وأعضائها</a:t>
          </a:r>
        </a:p>
      </dsp:txBody>
      <dsp:txXfrm>
        <a:off x="1584668" y="1725414"/>
        <a:ext cx="1101951" cy="11019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59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quarter" idx="1"/>
          </p:nvPr>
        </p:nvSpPr>
        <p:spPr>
          <a:xfrm>
            <a:off x="3995738" y="0"/>
            <a:ext cx="3055937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A69648-BB4A-41B9-9C1F-FA3BEB5C241B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559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3"/>
          </p:nvPr>
        </p:nvSpPr>
        <p:spPr>
          <a:xfrm>
            <a:off x="3995738" y="8842375"/>
            <a:ext cx="3055937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26758E-C296-47B3-93D8-FCC42E1BA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7964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2B18834C-3559-4F8A-88D7-168BB6BBBAAC}" type="datetimeFigureOut">
              <a:rPr lang="en-US" smtClean="0"/>
              <a:t>1/11/2018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63638"/>
            <a:ext cx="5586413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705327" y="4480004"/>
            <a:ext cx="5642610" cy="3665458"/>
          </a:xfrm>
          <a:prstGeom prst="rect">
            <a:avLst/>
          </a:prstGeom>
        </p:spPr>
        <p:txBody>
          <a:bodyPr vert="horz" lIns="93497" tIns="46749" rIns="93497" bIns="46749" rtlCol="0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995217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131142A0-2DA9-4C79-A3C7-EB7A233A6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377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142A0-2DA9-4C79-A3C7-EB7A233A6A6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691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142A0-2DA9-4C79-A3C7-EB7A233A6A6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8512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defTabSz="934974" rtl="1">
              <a:defRPr/>
            </a:pPr>
            <a:r>
              <a:rPr lang="ar-SA" b="1" u="sng" baseline="0" dirty="0" smtClean="0"/>
              <a:t>كتاب ( 4 ) سلسلة المركز القومي </a:t>
            </a:r>
            <a:r>
              <a:rPr lang="ar-SA" b="1" u="sng" baseline="0" dirty="0" err="1" smtClean="0"/>
              <a:t>ماوراء</a:t>
            </a:r>
            <a:r>
              <a:rPr lang="ar-SA" b="1" u="sng" baseline="0" dirty="0" smtClean="0"/>
              <a:t> التخطيط الاستراتيجي (إضافة)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142A0-2DA9-4C79-A3C7-EB7A233A6A6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0421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SA" dirty="0" smtClean="0"/>
              <a:t>كتاب</a:t>
            </a:r>
            <a:r>
              <a:rPr lang="ar-SA" baseline="0" dirty="0" smtClean="0"/>
              <a:t> 15 سلسلة المركز القومي لمجالس الإدارة </a:t>
            </a:r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142A0-2DA9-4C79-A3C7-EB7A233A6A6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2010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4974">
              <a:defRPr/>
            </a:pPr>
            <a:endParaRPr lang="ar-SA" baseline="0" dirty="0" smtClean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142A0-2DA9-4C79-A3C7-EB7A233A6A6D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1814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3744" marR="0" indent="-233744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ar-SA" sz="1000" baseline="0" dirty="0" smtClean="0"/>
              <a:t>خلاصات : خلاصة كتاب إعادة اختراع مجالس الإدارة / جون كالفر ، كارولين أوليفر </a:t>
            </a:r>
          </a:p>
          <a:p>
            <a:pPr marL="233744" indent="-233744" algn="r" rtl="1">
              <a:buFont typeface="+mj-lt"/>
              <a:buAutoNum type="arabicPeriod"/>
            </a:pPr>
            <a:endParaRPr lang="en-US" sz="1000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142A0-2DA9-4C79-A3C7-EB7A233A6A6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7367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34974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b="1" u="sng" baseline="0" dirty="0" smtClean="0"/>
              <a:t>كتاب 12 السياسات المالية : سلسلة المركز القومي لمجالس الإدارة غير الربحية ( إضافة ) .</a:t>
            </a:r>
          </a:p>
          <a:p>
            <a:pPr marL="0" marR="0" indent="0" algn="r" defTabSz="934974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ar-SA" baseline="0" dirty="0" smtClean="0"/>
          </a:p>
          <a:p>
            <a:pPr marL="0" marR="0" indent="0" algn="r" defTabSz="934974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baseline="0" dirty="0" smtClean="0"/>
              <a:t>خلاصات : خلاصة كتاب إعادة اختراع مجالس الإدارة / جون كالفر ، كارولين أوليفر </a:t>
            </a:r>
          </a:p>
          <a:p>
            <a:pPr defTabSz="934974">
              <a:defRPr/>
            </a:pPr>
            <a:endParaRPr lang="ar-SA" baseline="0" dirty="0" smtClean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142A0-2DA9-4C79-A3C7-EB7A233A6A6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7415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34974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b="1" u="sng" baseline="0" dirty="0" smtClean="0"/>
              <a:t>دليل اللوائح </a:t>
            </a:r>
            <a:r>
              <a:rPr lang="ar-SA" b="1" u="sng" baseline="0" dirty="0" err="1" smtClean="0"/>
              <a:t>الدالخلية</a:t>
            </a:r>
            <a:r>
              <a:rPr lang="ar-SA" b="1" u="sng" baseline="0" dirty="0" smtClean="0"/>
              <a:t> كتاب 14 سلسلة المركز القومي لمجالس الإدارة ( إضافة ) </a:t>
            </a:r>
          </a:p>
          <a:p>
            <a:pPr marL="0" marR="0" indent="0" algn="r" defTabSz="934974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ar-SA" b="1" u="sng" baseline="0" dirty="0" smtClean="0"/>
          </a:p>
          <a:p>
            <a:pPr marL="0" marR="0" indent="0" algn="r" defTabSz="934974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ar-SA" b="1" u="sng" baseline="0" dirty="0" smtClean="0"/>
          </a:p>
          <a:p>
            <a:pPr marL="0" marR="0" indent="0" algn="r" defTabSz="934974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baseline="0" dirty="0" smtClean="0"/>
              <a:t>خلاصات : خلاصة كتاب إعادة اختراع مجالس الإدارة / جون كالفر ، كارولين أوليفر </a:t>
            </a:r>
          </a:p>
          <a:p>
            <a:pPr defTabSz="934974">
              <a:defRPr/>
            </a:pPr>
            <a:endParaRPr lang="ar-SA" baseline="0" dirty="0" smtClean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142A0-2DA9-4C79-A3C7-EB7A233A6A6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4035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 smtClean="0"/>
              <a:t>م سعد القرشي</a:t>
            </a:r>
            <a:r>
              <a:rPr lang="ar-SA" baseline="0" dirty="0" smtClean="0"/>
              <a:t> </a:t>
            </a:r>
          </a:p>
          <a:p>
            <a:r>
              <a:rPr lang="ar-SA" baseline="0" dirty="0" smtClean="0"/>
              <a:t>دورة اخصائي بطاقة أداء متوازن</a:t>
            </a:r>
          </a:p>
          <a:p>
            <a:r>
              <a:rPr lang="ar-SA" baseline="0" dirty="0" smtClean="0"/>
              <a:t>كتاب بطاقة الأداء المتوازن </a:t>
            </a:r>
          </a:p>
          <a:p>
            <a:r>
              <a:rPr lang="ar-SA" baseline="0" dirty="0" smtClean="0"/>
              <a:t>بول </a:t>
            </a:r>
            <a:r>
              <a:rPr lang="ar-SA" baseline="0" dirty="0" err="1" smtClean="0"/>
              <a:t>ارنيفين</a:t>
            </a:r>
            <a:r>
              <a:rPr lang="ar-SA" baseline="0" dirty="0" smtClean="0"/>
              <a:t> </a:t>
            </a:r>
          </a:p>
          <a:p>
            <a:r>
              <a:rPr lang="ar-SA" baseline="0" dirty="0" smtClean="0"/>
              <a:t>ترجمة د احمد الزهراني </a:t>
            </a:r>
          </a:p>
          <a:p>
            <a:r>
              <a:rPr lang="ar-SA" baseline="0" dirty="0" smtClean="0"/>
              <a:t>مطبوعات معهد الإدارة العامة </a:t>
            </a:r>
          </a:p>
          <a:p>
            <a:r>
              <a:rPr lang="ar-SA" baseline="0" dirty="0" smtClean="0"/>
              <a:t>(بتصرف)</a:t>
            </a:r>
          </a:p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142A0-2DA9-4C79-A3C7-EB7A233A6A6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2019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142A0-2DA9-4C79-A3C7-EB7A233A6A6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1387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142A0-2DA9-4C79-A3C7-EB7A233A6A6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419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SA" dirty="0" smtClean="0"/>
              <a:t>فمجلس الإدارة مفتاح التطوير للمنظمة 20 – 80 % </a:t>
            </a:r>
          </a:p>
          <a:p>
            <a:pPr algn="r" rtl="1"/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142A0-2DA9-4C79-A3C7-EB7A233A6A6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5322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142A0-2DA9-4C79-A3C7-EB7A233A6A6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5739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142A0-2DA9-4C79-A3C7-EB7A233A6A6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3667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142A0-2DA9-4C79-A3C7-EB7A233A6A6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1017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142A0-2DA9-4C79-A3C7-EB7A233A6A6D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343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142A0-2DA9-4C79-A3C7-EB7A233A6A6D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4209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142A0-2DA9-4C79-A3C7-EB7A233A6A6D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43266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r" rtl="1">
              <a:buFontTx/>
              <a:buNone/>
            </a:pPr>
            <a:r>
              <a:rPr lang="ar-SA" sz="1200" b="1" u="sng" dirty="0" smtClean="0"/>
              <a:t>تقييم مجلس الإدارة : </a:t>
            </a:r>
          </a:p>
          <a:p>
            <a:pPr marL="0" indent="0" algn="r" rtl="1">
              <a:buFontTx/>
              <a:buNone/>
            </a:pPr>
            <a:r>
              <a:rPr lang="ar-SA" sz="1200" b="1" u="sng" dirty="0" smtClean="0"/>
              <a:t>كتاب 16 سلسلة المركز</a:t>
            </a:r>
            <a:r>
              <a:rPr lang="ar-SA" sz="1200" b="1" u="sng" baseline="0" dirty="0" smtClean="0"/>
              <a:t> القومي لمجالس الإدارة للمنظمات غير الربحية ( إضافة ) .</a:t>
            </a:r>
            <a:endParaRPr lang="ar-SA" sz="1200" b="1" u="sng" dirty="0" smtClean="0"/>
          </a:p>
          <a:p>
            <a:pPr marL="233744" indent="-233744" algn="r" rtl="1">
              <a:buFont typeface="+mj-lt"/>
              <a:buAutoNum type="arabicPeriod"/>
            </a:pPr>
            <a:endParaRPr lang="ar-SA" sz="1200" dirty="0" smtClean="0"/>
          </a:p>
          <a:p>
            <a:pPr marL="233744" indent="-233744" algn="r" rtl="1">
              <a:buFont typeface="+mj-lt"/>
              <a:buAutoNum type="arabicPeriod"/>
            </a:pPr>
            <a:r>
              <a:rPr lang="ar-SA" sz="1200" dirty="0" smtClean="0"/>
              <a:t>الاصطفاف .. استخدام بطاقة الأداء المتوازن لتكوين جهود مشتركة داخل الشركة </a:t>
            </a:r>
            <a:endParaRPr lang="en-US" sz="1200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142A0-2DA9-4C79-A3C7-EB7A233A6A6D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78597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4974">
              <a:defRPr/>
            </a:pPr>
            <a:r>
              <a:rPr lang="ar-SA" dirty="0"/>
              <a:t>رواد للاستشارات الادارية</a:t>
            </a:r>
          </a:p>
          <a:p>
            <a:pPr defTabSz="934974">
              <a:defRPr/>
            </a:pPr>
            <a:r>
              <a:rPr lang="ar-SA" dirty="0"/>
              <a:t>مشروع تطوير مجالس الإدارة </a:t>
            </a:r>
          </a:p>
          <a:p>
            <a:pPr defTabSz="934974">
              <a:defRPr/>
            </a:pPr>
            <a:r>
              <a:rPr lang="ar-SA" dirty="0"/>
              <a:t>مقدم لمؤسسة عبدالرحمن الراجحي </a:t>
            </a:r>
          </a:p>
          <a:p>
            <a:pPr defTabSz="934974">
              <a:defRPr/>
            </a:pPr>
            <a:r>
              <a:rPr lang="ar-SA" dirty="0"/>
              <a:t>الشرقية</a:t>
            </a:r>
          </a:p>
          <a:p>
            <a:pPr defTabSz="934974">
              <a:defRPr/>
            </a:pPr>
            <a:r>
              <a:rPr lang="ar-SA" dirty="0"/>
              <a:t>1436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142A0-2DA9-4C79-A3C7-EB7A233A6A6D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92253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4974">
              <a:defRPr/>
            </a:pPr>
            <a:r>
              <a:rPr lang="ar-SA" dirty="0"/>
              <a:t>رواد للاستشارات الادارية</a:t>
            </a:r>
          </a:p>
          <a:p>
            <a:pPr defTabSz="934974">
              <a:defRPr/>
            </a:pPr>
            <a:r>
              <a:rPr lang="ar-SA" dirty="0"/>
              <a:t>مشروع تطوير مجالس الإدارة </a:t>
            </a:r>
          </a:p>
          <a:p>
            <a:pPr defTabSz="934974">
              <a:defRPr/>
            </a:pPr>
            <a:r>
              <a:rPr lang="ar-SA" dirty="0"/>
              <a:t>مقدم لمؤسسة عبدالرحمن الراجحي </a:t>
            </a:r>
          </a:p>
          <a:p>
            <a:pPr defTabSz="934974">
              <a:defRPr/>
            </a:pPr>
            <a:r>
              <a:rPr lang="ar-SA" dirty="0"/>
              <a:t>الشرقية</a:t>
            </a:r>
          </a:p>
          <a:p>
            <a:pPr defTabSz="934974">
              <a:defRPr/>
            </a:pPr>
            <a:r>
              <a:rPr lang="ar-SA" dirty="0"/>
              <a:t>1436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142A0-2DA9-4C79-A3C7-EB7A233A6A6D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50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4974">
              <a:defRPr/>
            </a:pPr>
            <a:r>
              <a:rPr lang="ar-SA" baseline="0" dirty="0" smtClean="0"/>
              <a:t>دليل المنظمات غير الحكومية </a:t>
            </a:r>
          </a:p>
          <a:p>
            <a:pPr defTabSz="934974">
              <a:defRPr/>
            </a:pPr>
            <a:r>
              <a:rPr lang="ar-SA" baseline="0" dirty="0" smtClean="0"/>
              <a:t>مكتب برامج الاعلام الخارجي </a:t>
            </a:r>
          </a:p>
          <a:p>
            <a:pPr defTabSz="934974">
              <a:defRPr/>
            </a:pPr>
            <a:r>
              <a:rPr lang="ar-SA" baseline="0" dirty="0" smtClean="0"/>
              <a:t>وزارة الخارجية الامريكية 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142A0-2DA9-4C79-A3C7-EB7A233A6A6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8957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142A0-2DA9-4C79-A3C7-EB7A233A6A6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2329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1"/>
            <a:r>
              <a:rPr lang="ar-SA" b="1" dirty="0" smtClean="0">
                <a:cs typeface="AL-Mohanad Black" pitchFamily="2" charset="-78"/>
              </a:rPr>
              <a:t>في العديد من الجمعيات الخيرية يتداخل عمل مجلس الإدارة مع الإدارة التنفيذية مما أفقد الجمعية جزء كبيرا من الكفاءة والفعالية .... </a:t>
            </a:r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142A0-2DA9-4C79-A3C7-EB7A233A6A6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8365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4974">
              <a:defRPr/>
            </a:pPr>
            <a:r>
              <a:rPr lang="ar-SA" baseline="0" dirty="0" smtClean="0"/>
              <a:t>دليل المنظمات غير الحكومية </a:t>
            </a:r>
          </a:p>
          <a:p>
            <a:pPr defTabSz="934974">
              <a:defRPr/>
            </a:pPr>
            <a:r>
              <a:rPr lang="ar-SA" baseline="0" dirty="0" smtClean="0"/>
              <a:t>مكتب برامج الاعلام الخارجي </a:t>
            </a:r>
          </a:p>
          <a:p>
            <a:pPr defTabSz="934974">
              <a:defRPr/>
            </a:pPr>
            <a:r>
              <a:rPr lang="ar-SA" baseline="0" dirty="0" smtClean="0"/>
              <a:t>وزارة الخارجية الامريكية 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142A0-2DA9-4C79-A3C7-EB7A233A6A6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5014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4974">
              <a:defRPr/>
            </a:pPr>
            <a:r>
              <a:rPr lang="ar-SA" baseline="0" dirty="0" smtClean="0"/>
              <a:t>دليل المنظمات غير الحكومية </a:t>
            </a:r>
          </a:p>
          <a:p>
            <a:pPr defTabSz="934974">
              <a:defRPr/>
            </a:pPr>
            <a:r>
              <a:rPr lang="ar-SA" baseline="0" dirty="0" smtClean="0"/>
              <a:t>مكتب برامج الاعلام الخارجي </a:t>
            </a:r>
          </a:p>
          <a:p>
            <a:pPr defTabSz="934974">
              <a:defRPr/>
            </a:pPr>
            <a:r>
              <a:rPr lang="ar-SA" baseline="0" dirty="0" smtClean="0"/>
              <a:t>وزارة الخارجية الامريكية 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142A0-2DA9-4C79-A3C7-EB7A233A6A6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5209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4974">
              <a:defRPr/>
            </a:pPr>
            <a:r>
              <a:rPr lang="ar-SA" dirty="0"/>
              <a:t>. </a:t>
            </a:r>
            <a:r>
              <a:rPr lang="ar-SA" dirty="0" err="1"/>
              <a:t>بروودسورس</a:t>
            </a:r>
            <a:endParaRPr lang="ar-SA" dirty="0"/>
          </a:p>
          <a:p>
            <a:pPr defTabSz="934974">
              <a:defRPr/>
            </a:pPr>
            <a:r>
              <a:rPr lang="ar-SA" dirty="0"/>
              <a:t> كتاب إجابات مجالس المنظمات غير الربحية</a:t>
            </a:r>
          </a:p>
          <a:p>
            <a:pPr defTabSz="934974">
              <a:defRPr/>
            </a:pPr>
            <a:r>
              <a:rPr lang="ar-SA" dirty="0"/>
              <a:t>النسخة الثانية</a:t>
            </a:r>
          </a:p>
          <a:p>
            <a:pPr defTabSz="934974">
              <a:defRPr/>
            </a:pPr>
            <a:r>
              <a:rPr lang="ar-SA" dirty="0"/>
              <a:t>2007</a:t>
            </a:r>
          </a:p>
          <a:p>
            <a:pPr defTabSz="934974">
              <a:defRPr/>
            </a:pPr>
            <a:r>
              <a:rPr lang="en-US" dirty="0"/>
              <a:t>https://www.boardsource.org/eweb/</a:t>
            </a:r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142A0-2DA9-4C79-A3C7-EB7A233A6A6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1806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 smtClean="0"/>
              <a:t>لجنة الترشيحات ، سلسلة مجالس</a:t>
            </a:r>
            <a:r>
              <a:rPr lang="ar-SA" baseline="0" dirty="0" smtClean="0"/>
              <a:t> الإدارة </a:t>
            </a:r>
            <a:r>
              <a:rPr lang="ar-SA" baseline="0" smtClean="0"/>
              <a:t>في المنظمات غير الربحية</a:t>
            </a:r>
            <a:endParaRPr lang="ar-SA" smtClean="0"/>
          </a:p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 smtClean="0"/>
              <a:t>اللجان المنبثقة عن مجالس الإدارة ، سلسلة مجالس</a:t>
            </a:r>
            <a:r>
              <a:rPr lang="ar-SA" baseline="0" dirty="0" smtClean="0"/>
              <a:t> الإدارة في المنظمات غير الربحية</a:t>
            </a:r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142A0-2DA9-4C79-A3C7-EB7A233A6A6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88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4547C-CD52-41F0-ABBB-85BE63AF2254}" type="uaqdatetime1">
              <a:rPr lang="ar-SA" smtClean="0"/>
              <a:t>24/04/39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عوامل تميز مجالس ادارات المنظمات غير الربحية  1.3     - ا.عبدالعزيز السليم</a:t>
            </a:r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74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0A41C-088C-4977-8D0F-85051824C525}" type="uaqdatetime1">
              <a:rPr lang="ar-SA" smtClean="0"/>
              <a:t>24/04/39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عوامل تميز مجالس ادارات المنظمات غير الربحية  1.3     - ا.عبدالعزيز السليم</a:t>
            </a:r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900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76DEA-3DF3-46AF-96E6-EEFDF43BF241}" type="uaqdatetime1">
              <a:rPr lang="ar-SA" smtClean="0"/>
              <a:t>24/04/39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عوامل تميز مجالس ادارات المنظمات غير الربحية  1.3     - ا.عبدالعزيز السليم</a:t>
            </a:r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920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5356F-BC48-4B2E-9C15-D275CE46B419}" type="uaqdatetime1">
              <a:rPr lang="ar-SA" smtClean="0"/>
              <a:t>24/04/39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عوامل تميز مجالس ادارات المنظمات غير الربحية  1.3     - ا.عبدالعزيز السليم</a:t>
            </a:r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664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BE09A-E5EE-4BC7-920F-4D1027781C3B}" type="uaqdatetime1">
              <a:rPr lang="ar-SA" smtClean="0"/>
              <a:t>24/04/39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عوامل تميز مجالس ادارات المنظمات غير الربحية  1.3     - ا.عبدالعزيز السليم</a:t>
            </a:r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509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831A4-97B7-464B-B566-2BE26A954401}" type="uaqdatetime1">
              <a:rPr lang="ar-SA" smtClean="0"/>
              <a:t>24/04/39</a:t>
            </a:fld>
            <a:endParaRPr lang="en-US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عوامل تميز مجالس ادارات المنظمات غير الربحية  1.3     - ا.عبدالعزيز السليم</a:t>
            </a:r>
            <a:endParaRPr lang="en-US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889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E6F34-0981-488E-A25E-4B45F911823F}" type="uaqdatetime1">
              <a:rPr lang="ar-SA" smtClean="0"/>
              <a:t>24/04/39</a:t>
            </a:fld>
            <a:endParaRPr lang="en-US" dirty="0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عوامل تميز مجالس ادارات المنظمات غير الربحية  1.3     - ا.عبدالعزيز السليم</a:t>
            </a:r>
            <a:endParaRPr lang="en-US" dirty="0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955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D027-CB78-485C-B5F8-213FF1416C75}" type="uaqdatetime1">
              <a:rPr lang="ar-SA" smtClean="0"/>
              <a:t>24/04/39</a:t>
            </a:fld>
            <a:endParaRPr lang="en-US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عوامل تميز مجالس ادارات المنظمات غير الربحية  1.3     - ا.عبدالعزيز السليم</a:t>
            </a:r>
            <a:endParaRPr lang="en-US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363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F8894-EFDE-42E9-B0C2-E48E018BA4E8}" type="uaqdatetime1">
              <a:rPr lang="ar-SA" smtClean="0"/>
              <a:t>24/04/39</a:t>
            </a:fld>
            <a:endParaRPr lang="en-US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عوامل تميز مجالس ادارات المنظمات غير الربحية  1.3     - ا.عبدالعزيز السليم</a:t>
            </a:r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813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AD413-CB81-416B-BE0C-1A591FDD7FCB}" type="uaqdatetime1">
              <a:rPr lang="ar-SA" smtClean="0"/>
              <a:t>24/04/39</a:t>
            </a:fld>
            <a:endParaRPr lang="en-US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عوامل تميز مجالس ادارات المنظمات غير الربحية  1.3     - ا.عبدالعزيز السليم</a:t>
            </a:r>
            <a:endParaRPr lang="en-US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5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C718F-E098-4324-A66B-18BCF84F093B}" type="uaqdatetime1">
              <a:rPr lang="ar-SA" smtClean="0"/>
              <a:t>24/04/39</a:t>
            </a:fld>
            <a:endParaRPr lang="en-US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عوامل تميز مجالس ادارات المنظمات غير الربحية  1.3     - ا.عبدالعزيز السليم</a:t>
            </a:r>
            <a:endParaRPr lang="en-US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656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00B595-4518-49BC-939F-AEAB7A07324A}" type="uaqdatetime1">
              <a:rPr lang="ar-SA" smtClean="0"/>
              <a:t>24/04/39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ar-SA" smtClean="0"/>
              <a:t>عوامل تميز مجالس ادارات المنظمات غير الربحية  1.3     - ا.عبدالعزيز السليم</a:t>
            </a:r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513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diagramLayout" Target="../diagrams/layout5.xml"/><Relationship Id="rId18" Type="http://schemas.openxmlformats.org/officeDocument/2006/relationships/diagramLayout" Target="../diagrams/layout6.xml"/><Relationship Id="rId26" Type="http://schemas.microsoft.com/office/2007/relationships/diagramDrawing" Target="../diagrams/drawing7.xml"/><Relationship Id="rId3" Type="http://schemas.openxmlformats.org/officeDocument/2006/relationships/diagramLayout" Target="../diagrams/layout3.xml"/><Relationship Id="rId21" Type="http://schemas.microsoft.com/office/2007/relationships/diagramDrawing" Target="../diagrams/drawing6.xml"/><Relationship Id="rId7" Type="http://schemas.openxmlformats.org/officeDocument/2006/relationships/diagramData" Target="../diagrams/data4.xml"/><Relationship Id="rId12" Type="http://schemas.openxmlformats.org/officeDocument/2006/relationships/diagramData" Target="../diagrams/data5.xml"/><Relationship Id="rId17" Type="http://schemas.openxmlformats.org/officeDocument/2006/relationships/diagramData" Target="../diagrams/data6.xml"/><Relationship Id="rId25" Type="http://schemas.openxmlformats.org/officeDocument/2006/relationships/diagramColors" Target="../diagrams/colors7.xml"/><Relationship Id="rId2" Type="http://schemas.openxmlformats.org/officeDocument/2006/relationships/diagramData" Target="../diagrams/data3.xml"/><Relationship Id="rId16" Type="http://schemas.microsoft.com/office/2007/relationships/diagramDrawing" Target="../diagrams/drawing5.xml"/><Relationship Id="rId20" Type="http://schemas.openxmlformats.org/officeDocument/2006/relationships/diagramColors" Target="../diagrams/colors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24" Type="http://schemas.openxmlformats.org/officeDocument/2006/relationships/diagramQuickStyle" Target="../diagrams/quickStyle7.xml"/><Relationship Id="rId5" Type="http://schemas.openxmlformats.org/officeDocument/2006/relationships/diagramColors" Target="../diagrams/colors3.xml"/><Relationship Id="rId15" Type="http://schemas.openxmlformats.org/officeDocument/2006/relationships/diagramColors" Target="../diagrams/colors5.xml"/><Relationship Id="rId23" Type="http://schemas.openxmlformats.org/officeDocument/2006/relationships/diagramLayout" Target="../diagrams/layout7.xml"/><Relationship Id="rId28" Type="http://schemas.openxmlformats.org/officeDocument/2006/relationships/image" Target="../media/image1.jpg"/><Relationship Id="rId10" Type="http://schemas.openxmlformats.org/officeDocument/2006/relationships/diagramColors" Target="../diagrams/colors4.xml"/><Relationship Id="rId19" Type="http://schemas.openxmlformats.org/officeDocument/2006/relationships/diagramQuickStyle" Target="../diagrams/quickStyle6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Relationship Id="rId14" Type="http://schemas.openxmlformats.org/officeDocument/2006/relationships/diagramQuickStyle" Target="../diagrams/quickStyle5.xml"/><Relationship Id="rId22" Type="http://schemas.openxmlformats.org/officeDocument/2006/relationships/diagramData" Target="../diagrams/data7.xml"/><Relationship Id="rId27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Relationship Id="rId9" Type="http://schemas.openxmlformats.org/officeDocument/2006/relationships/image" Target="../media/image1.jp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13" Type="http://schemas.microsoft.com/office/2007/relationships/diagramDrawing" Target="../diagrams/drawing10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9.xml"/><Relationship Id="rId12" Type="http://schemas.openxmlformats.org/officeDocument/2006/relationships/diagramColors" Target="../diagrams/colors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11" Type="http://schemas.openxmlformats.org/officeDocument/2006/relationships/diagramQuickStyle" Target="../diagrams/quickStyle10.xml"/><Relationship Id="rId5" Type="http://schemas.openxmlformats.org/officeDocument/2006/relationships/diagramLayout" Target="../diagrams/layout9.xml"/><Relationship Id="rId15" Type="http://schemas.openxmlformats.org/officeDocument/2006/relationships/image" Target="../media/image1.jpg"/><Relationship Id="rId10" Type="http://schemas.openxmlformats.org/officeDocument/2006/relationships/diagramLayout" Target="../diagrams/layout10.xml"/><Relationship Id="rId4" Type="http://schemas.openxmlformats.org/officeDocument/2006/relationships/diagramData" Target="../diagrams/data9.xml"/><Relationship Id="rId9" Type="http://schemas.openxmlformats.org/officeDocument/2006/relationships/diagramData" Target="../diagrams/data10.xml"/><Relationship Id="rId14" Type="http://schemas.openxmlformats.org/officeDocument/2006/relationships/image" Target="../media/image1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2.xml"/><Relationship Id="rId13" Type="http://schemas.openxmlformats.org/officeDocument/2006/relationships/diagramData" Target="../diagrams/data13.xml"/><Relationship Id="rId18" Type="http://schemas.openxmlformats.org/officeDocument/2006/relationships/diagramData" Target="../diagrams/data14.xml"/><Relationship Id="rId3" Type="http://schemas.openxmlformats.org/officeDocument/2006/relationships/diagramData" Target="../diagrams/data11.xml"/><Relationship Id="rId21" Type="http://schemas.openxmlformats.org/officeDocument/2006/relationships/diagramColors" Target="../diagrams/colors14.xml"/><Relationship Id="rId7" Type="http://schemas.microsoft.com/office/2007/relationships/diagramDrawing" Target="../diagrams/drawing11.xml"/><Relationship Id="rId12" Type="http://schemas.microsoft.com/office/2007/relationships/diagramDrawing" Target="../diagrams/drawing12.xml"/><Relationship Id="rId17" Type="http://schemas.microsoft.com/office/2007/relationships/diagramDrawing" Target="../diagrams/drawing13.xml"/><Relationship Id="rId2" Type="http://schemas.openxmlformats.org/officeDocument/2006/relationships/image" Target="../media/image3.png"/><Relationship Id="rId16" Type="http://schemas.openxmlformats.org/officeDocument/2006/relationships/diagramColors" Target="../diagrams/colors13.xml"/><Relationship Id="rId20" Type="http://schemas.openxmlformats.org/officeDocument/2006/relationships/diagramQuickStyle" Target="../diagrams/quickStyl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11" Type="http://schemas.openxmlformats.org/officeDocument/2006/relationships/diagramColors" Target="../diagrams/colors12.xml"/><Relationship Id="rId5" Type="http://schemas.openxmlformats.org/officeDocument/2006/relationships/diagramQuickStyle" Target="../diagrams/quickStyle11.xml"/><Relationship Id="rId15" Type="http://schemas.openxmlformats.org/officeDocument/2006/relationships/diagramQuickStyle" Target="../diagrams/quickStyle13.xml"/><Relationship Id="rId10" Type="http://schemas.openxmlformats.org/officeDocument/2006/relationships/diagramQuickStyle" Target="../diagrams/quickStyle12.xml"/><Relationship Id="rId19" Type="http://schemas.openxmlformats.org/officeDocument/2006/relationships/diagramLayout" Target="../diagrams/layout14.xml"/><Relationship Id="rId4" Type="http://schemas.openxmlformats.org/officeDocument/2006/relationships/diagramLayout" Target="../diagrams/layout11.xml"/><Relationship Id="rId9" Type="http://schemas.openxmlformats.org/officeDocument/2006/relationships/diagramLayout" Target="../diagrams/layout12.xml"/><Relationship Id="rId14" Type="http://schemas.openxmlformats.org/officeDocument/2006/relationships/diagramLayout" Target="../diagrams/layout13.xml"/><Relationship Id="rId22" Type="http://schemas.microsoft.com/office/2007/relationships/diagramDrawing" Target="../diagrams/drawing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utt.us/OJrBa" TargetMode="External"/><Relationship Id="rId2" Type="http://schemas.openxmlformats.org/officeDocument/2006/relationships/hyperlink" Target="https://www.boardsource.org/eweb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Relationship Id="rId9" Type="http://schemas.openxmlformats.org/officeDocument/2006/relationships/image" Target="../media/image1.jp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Relationship Id="rId9" Type="http://schemas.openxmlformats.org/officeDocument/2006/relationships/image" Target="../media/image1.jp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Relationship Id="rId9" Type="http://schemas.openxmlformats.org/officeDocument/2006/relationships/image" Target="../media/image1.jp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diagramLayout" Target="../diagrams/layout18.xml"/><Relationship Id="rId7" Type="http://schemas.openxmlformats.org/officeDocument/2006/relationships/image" Target="../media/image3.png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9.xml"/><Relationship Id="rId3" Type="http://schemas.openxmlformats.org/officeDocument/2006/relationships/image" Target="../media/image11.png"/><Relationship Id="rId7" Type="http://schemas.openxmlformats.org/officeDocument/2006/relationships/diagramQuickStyle" Target="../diagrams/quickStyle1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9.xml"/><Relationship Id="rId11" Type="http://schemas.openxmlformats.org/officeDocument/2006/relationships/image" Target="../media/image1.jpg"/><Relationship Id="rId5" Type="http://schemas.openxmlformats.org/officeDocument/2006/relationships/diagramData" Target="../diagrams/data19.xml"/><Relationship Id="rId10" Type="http://schemas.openxmlformats.org/officeDocument/2006/relationships/image" Target="../media/image3.png"/><Relationship Id="rId4" Type="http://schemas.openxmlformats.org/officeDocument/2006/relationships/image" Target="../media/image12.gif"/><Relationship Id="rId9" Type="http://schemas.microsoft.com/office/2007/relationships/diagramDrawing" Target="../diagrams/drawing19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microsoft.com/office/2007/relationships/diagramDrawing" Target="../diagrams/drawing21.xml"/><Relationship Id="rId18" Type="http://schemas.microsoft.com/office/2007/relationships/diagramDrawing" Target="../diagrams/drawing22.xml"/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12" Type="http://schemas.openxmlformats.org/officeDocument/2006/relationships/diagramColors" Target="../diagrams/colors21.xml"/><Relationship Id="rId17" Type="http://schemas.openxmlformats.org/officeDocument/2006/relationships/diagramColors" Target="../diagrams/colors22.xml"/><Relationship Id="rId2" Type="http://schemas.openxmlformats.org/officeDocument/2006/relationships/notesSlide" Target="../notesSlides/notesSlide15.xml"/><Relationship Id="rId16" Type="http://schemas.openxmlformats.org/officeDocument/2006/relationships/diagramQuickStyle" Target="../diagrams/quickStyl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0.xml"/><Relationship Id="rId11" Type="http://schemas.openxmlformats.org/officeDocument/2006/relationships/diagramQuickStyle" Target="../diagrams/quickStyle21.xml"/><Relationship Id="rId5" Type="http://schemas.openxmlformats.org/officeDocument/2006/relationships/diagramQuickStyle" Target="../diagrams/quickStyle20.xml"/><Relationship Id="rId15" Type="http://schemas.openxmlformats.org/officeDocument/2006/relationships/diagramLayout" Target="../diagrams/layout22.xml"/><Relationship Id="rId10" Type="http://schemas.openxmlformats.org/officeDocument/2006/relationships/diagramLayout" Target="../diagrams/layout21.xml"/><Relationship Id="rId19" Type="http://schemas.openxmlformats.org/officeDocument/2006/relationships/image" Target="../media/image1.jpg"/><Relationship Id="rId4" Type="http://schemas.openxmlformats.org/officeDocument/2006/relationships/diagramLayout" Target="../diagrams/layout20.xml"/><Relationship Id="rId9" Type="http://schemas.openxmlformats.org/officeDocument/2006/relationships/diagramData" Target="../diagrams/data21.xml"/><Relationship Id="rId14" Type="http://schemas.openxmlformats.org/officeDocument/2006/relationships/diagramData" Target="../diagrams/data2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23.xml"/><Relationship Id="rId7" Type="http://schemas.microsoft.com/office/2007/relationships/diagramDrawing" Target="../diagrams/drawing2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3.xml"/><Relationship Id="rId5" Type="http://schemas.openxmlformats.org/officeDocument/2006/relationships/diagramQuickStyle" Target="../diagrams/quickStyle23.xml"/><Relationship Id="rId4" Type="http://schemas.openxmlformats.org/officeDocument/2006/relationships/diagramLayout" Target="../diagrams/layout23.xml"/><Relationship Id="rId9" Type="http://schemas.openxmlformats.org/officeDocument/2006/relationships/image" Target="../media/image1.jp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24.xml"/><Relationship Id="rId7" Type="http://schemas.microsoft.com/office/2007/relationships/diagramDrawing" Target="../diagrams/drawing2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4.xml"/><Relationship Id="rId5" Type="http://schemas.openxmlformats.org/officeDocument/2006/relationships/diagramQuickStyle" Target="../diagrams/quickStyle24.xml"/><Relationship Id="rId4" Type="http://schemas.openxmlformats.org/officeDocument/2006/relationships/diagramLayout" Target="../diagrams/layout24.xml"/><Relationship Id="rId9" Type="http://schemas.openxmlformats.org/officeDocument/2006/relationships/image" Target="../media/image1.jp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diagramLayout" Target="../diagrams/layout25.xml"/><Relationship Id="rId7" Type="http://schemas.openxmlformats.org/officeDocument/2006/relationships/image" Target="../media/image3.png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26.xml"/><Relationship Id="rId7" Type="http://schemas.microsoft.com/office/2007/relationships/diagramDrawing" Target="../diagrams/drawing2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6.xml"/><Relationship Id="rId5" Type="http://schemas.openxmlformats.org/officeDocument/2006/relationships/diagramQuickStyle" Target="../diagrams/quickStyle26.xml"/><Relationship Id="rId4" Type="http://schemas.openxmlformats.org/officeDocument/2006/relationships/diagramLayout" Target="../diagrams/layout26.xml"/><Relationship Id="rId9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utt.us/TG7H" TargetMode="External"/><Relationship Id="rId2" Type="http://schemas.openxmlformats.org/officeDocument/2006/relationships/hyperlink" Target="http://cutt.us/Q3ub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8.xml"/><Relationship Id="rId13" Type="http://schemas.openxmlformats.org/officeDocument/2006/relationships/diagramLayout" Target="../diagrams/layout29.xml"/><Relationship Id="rId18" Type="http://schemas.openxmlformats.org/officeDocument/2006/relationships/image" Target="../media/image1.jpg"/><Relationship Id="rId3" Type="http://schemas.openxmlformats.org/officeDocument/2006/relationships/diagramLayout" Target="../diagrams/layout27.xml"/><Relationship Id="rId7" Type="http://schemas.openxmlformats.org/officeDocument/2006/relationships/diagramData" Target="../diagrams/data28.xml"/><Relationship Id="rId12" Type="http://schemas.openxmlformats.org/officeDocument/2006/relationships/diagramData" Target="../diagrams/data29.xml"/><Relationship Id="rId17" Type="http://schemas.openxmlformats.org/officeDocument/2006/relationships/image" Target="../media/image3.png"/><Relationship Id="rId2" Type="http://schemas.openxmlformats.org/officeDocument/2006/relationships/diagramData" Target="../diagrams/data27.xml"/><Relationship Id="rId16" Type="http://schemas.microsoft.com/office/2007/relationships/diagramDrawing" Target="../diagrams/drawing2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7.xml"/><Relationship Id="rId11" Type="http://schemas.microsoft.com/office/2007/relationships/diagramDrawing" Target="../diagrams/drawing28.xml"/><Relationship Id="rId5" Type="http://schemas.openxmlformats.org/officeDocument/2006/relationships/diagramColors" Target="../diagrams/colors27.xml"/><Relationship Id="rId15" Type="http://schemas.openxmlformats.org/officeDocument/2006/relationships/diagramColors" Target="../diagrams/colors29.xml"/><Relationship Id="rId10" Type="http://schemas.openxmlformats.org/officeDocument/2006/relationships/diagramColors" Target="../diagrams/colors28.xml"/><Relationship Id="rId4" Type="http://schemas.openxmlformats.org/officeDocument/2006/relationships/diagramQuickStyle" Target="../diagrams/quickStyle27.xml"/><Relationship Id="rId9" Type="http://schemas.openxmlformats.org/officeDocument/2006/relationships/diagramQuickStyle" Target="../diagrams/quickStyle28.xml"/><Relationship Id="rId14" Type="http://schemas.openxmlformats.org/officeDocument/2006/relationships/diagramQuickStyle" Target="../diagrams/quickStyle2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1.xml"/><Relationship Id="rId13" Type="http://schemas.openxmlformats.org/officeDocument/2006/relationships/image" Target="../media/image1.jpg"/><Relationship Id="rId3" Type="http://schemas.openxmlformats.org/officeDocument/2006/relationships/diagramLayout" Target="../diagrams/layout30.xml"/><Relationship Id="rId7" Type="http://schemas.openxmlformats.org/officeDocument/2006/relationships/diagramData" Target="../diagrams/data31.xml"/><Relationship Id="rId12" Type="http://schemas.openxmlformats.org/officeDocument/2006/relationships/image" Target="../media/image3.png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0.xml"/><Relationship Id="rId11" Type="http://schemas.microsoft.com/office/2007/relationships/diagramDrawing" Target="../diagrams/drawing31.xml"/><Relationship Id="rId5" Type="http://schemas.openxmlformats.org/officeDocument/2006/relationships/diagramColors" Target="../diagrams/colors30.xml"/><Relationship Id="rId10" Type="http://schemas.openxmlformats.org/officeDocument/2006/relationships/diagramColors" Target="../diagrams/colors31.xml"/><Relationship Id="rId4" Type="http://schemas.openxmlformats.org/officeDocument/2006/relationships/diagramQuickStyle" Target="../diagrams/quickStyle30.xml"/><Relationship Id="rId9" Type="http://schemas.openxmlformats.org/officeDocument/2006/relationships/diagramQuickStyle" Target="../diagrams/quickStyle31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32.xml"/><Relationship Id="rId7" Type="http://schemas.microsoft.com/office/2007/relationships/diagramDrawing" Target="../diagrams/drawing32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2.xml"/><Relationship Id="rId5" Type="http://schemas.openxmlformats.org/officeDocument/2006/relationships/diagramQuickStyle" Target="../diagrams/quickStyle32.xml"/><Relationship Id="rId4" Type="http://schemas.openxmlformats.org/officeDocument/2006/relationships/diagramLayout" Target="../diagrams/layout32.xml"/><Relationship Id="rId9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.jpg"/><Relationship Id="rId4" Type="http://schemas.openxmlformats.org/officeDocument/2006/relationships/image" Target="../media/image4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hyperlink" Target="mailto:azalsulaim@gmail.com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عنصر نائب للمحتوى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6517882"/>
              </p:ext>
            </p:extLst>
          </p:nvPr>
        </p:nvGraphicFramePr>
        <p:xfrm>
          <a:off x="0" y="0"/>
          <a:ext cx="12192000" cy="6857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859706" y="0"/>
            <a:ext cx="8574622" cy="4062124"/>
          </a:xfrm>
        </p:spPr>
        <p:txBody>
          <a:bodyPr anchor="ctr">
            <a:noAutofit/>
          </a:bodyPr>
          <a:lstStyle/>
          <a:p>
            <a:pPr algn="ctr" rtl="1"/>
            <a:r>
              <a:rPr lang="ar-SA" sz="4400" b="1" dirty="0" smtClean="0">
                <a:cs typeface="AL-Mohanad Black" pitchFamily="2" charset="-78"/>
              </a:rPr>
              <a:t>عوامل تميز </a:t>
            </a:r>
            <a:br>
              <a:rPr lang="ar-SA" sz="4400" b="1" dirty="0" smtClean="0">
                <a:cs typeface="AL-Mohanad Black" pitchFamily="2" charset="-78"/>
              </a:rPr>
            </a:br>
            <a:r>
              <a:rPr lang="ar-SA" sz="4400" b="1" dirty="0" smtClean="0">
                <a:cs typeface="AL-Mohanad Black" pitchFamily="2" charset="-78"/>
              </a:rPr>
              <a:t/>
            </a:r>
            <a:br>
              <a:rPr lang="ar-SA" sz="4400" b="1" dirty="0" smtClean="0">
                <a:cs typeface="AL-Mohanad Black" pitchFamily="2" charset="-78"/>
              </a:rPr>
            </a:br>
            <a:r>
              <a:rPr lang="ar-SA" sz="4400" b="1" dirty="0" smtClean="0">
                <a:cs typeface="AL-Mohanad Black" pitchFamily="2" charset="-78"/>
              </a:rPr>
              <a:t>مجالس إدارات المنظمات </a:t>
            </a:r>
            <a:r>
              <a:rPr lang="ar-SA" sz="4400" b="1" dirty="0">
                <a:cs typeface="AL-Mohanad Black" pitchFamily="2" charset="-78"/>
              </a:rPr>
              <a:t>غير الربحية</a:t>
            </a:r>
            <a:r>
              <a:rPr lang="en-US" sz="5400" dirty="0">
                <a:cs typeface="AL-Mohanad Black" pitchFamily="2" charset="-78"/>
              </a:rPr>
              <a:t/>
            </a:r>
            <a:br>
              <a:rPr lang="en-US" sz="5400" dirty="0">
                <a:cs typeface="AL-Mohanad Black" pitchFamily="2" charset="-78"/>
              </a:rPr>
            </a:br>
            <a:r>
              <a:rPr lang="ar-SA" sz="5400" dirty="0" smtClean="0">
                <a:cs typeface="AL-Mohanad Black" pitchFamily="2" charset="-78"/>
              </a:rPr>
              <a:t/>
            </a:r>
            <a:br>
              <a:rPr lang="ar-SA" sz="5400" dirty="0" smtClean="0">
                <a:cs typeface="AL-Mohanad Black" pitchFamily="2" charset="-78"/>
              </a:rPr>
            </a:br>
            <a:r>
              <a:rPr lang="ar-SA" sz="3600" b="1" dirty="0" smtClean="0">
                <a:cs typeface="AL-Mohanad Black" pitchFamily="2" charset="-78"/>
              </a:rPr>
              <a:t>برنامج لتطوير </a:t>
            </a:r>
            <a:r>
              <a:rPr lang="ar-SA" sz="3600" b="1" dirty="0">
                <a:cs typeface="AL-Mohanad Black" pitchFamily="2" charset="-78"/>
              </a:rPr>
              <a:t>أداء مجالس الإدارة </a:t>
            </a:r>
            <a:endParaRPr lang="en-US" sz="3600" b="1" dirty="0">
              <a:cs typeface="AL-Mohanad Black" pitchFamily="2" charset="-78"/>
            </a:endParaRPr>
          </a:p>
        </p:txBody>
      </p:sp>
      <p:sp>
        <p:nvSpPr>
          <p:cNvPr id="6" name="عنوان فرعي 2"/>
          <p:cNvSpPr txBox="1">
            <a:spLocks/>
          </p:cNvSpPr>
          <p:nvPr/>
        </p:nvSpPr>
        <p:spPr>
          <a:xfrm>
            <a:off x="2653194" y="4062124"/>
            <a:ext cx="7274577" cy="24039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ar-SA" sz="2800" b="1" dirty="0" smtClean="0">
                <a:cs typeface="AL-Mohanad Black" pitchFamily="2" charset="-78"/>
              </a:rPr>
              <a:t>إعداد وتقديم : المستشار الإداري </a:t>
            </a:r>
          </a:p>
          <a:p>
            <a:pPr algn="ctr" rtl="1"/>
            <a:r>
              <a:rPr lang="ar-SA" sz="2800" b="1" dirty="0" smtClean="0">
                <a:cs typeface="AL-Mohanad Black" pitchFamily="2" charset="-78"/>
              </a:rPr>
              <a:t>عبدالعزيز بن حمد السليم </a:t>
            </a:r>
          </a:p>
          <a:p>
            <a:pPr algn="ctr" rtl="1"/>
            <a:endParaRPr lang="ar-SA" sz="2800" b="1" dirty="0" smtClean="0">
              <a:cs typeface="AL-Mohanad Black" pitchFamily="2" charset="-78"/>
            </a:endParaRPr>
          </a:p>
          <a:p>
            <a:pPr algn="ctr" rtl="1"/>
            <a:r>
              <a:rPr lang="ar-SA" sz="1800" b="1" dirty="0" smtClean="0">
                <a:cs typeface="AL-Mohanad Black" pitchFamily="2" charset="-78"/>
              </a:rPr>
              <a:t>ربيع الآخر 1439هـ </a:t>
            </a:r>
          </a:p>
          <a:p>
            <a:pPr algn="ctr" rtl="1"/>
            <a:r>
              <a:rPr lang="ar-SA" sz="1800" b="1" dirty="0" smtClean="0">
                <a:cs typeface="AL-Mohanad Black" pitchFamily="2" charset="-78"/>
              </a:rPr>
              <a:t>4.23</a:t>
            </a:r>
            <a:endParaRPr lang="en-US" sz="1800" b="1" dirty="0">
              <a:cs typeface="AL-Mohanad Black" pitchFamily="2" charset="-78"/>
            </a:endParaRP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85950" cy="1077686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1058" y="-96624"/>
            <a:ext cx="2190750" cy="204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5790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60000">
        <p15:prstTrans prst="curtains"/>
      </p:transition>
    </mc:Choice>
    <mc:Fallback xmlns="">
      <p:transition spd="slow" advTm="6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2735038-FF26-4D0A-8843-97BD0044DB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E2735038-FF26-4D0A-8843-97BD0044DB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E2735038-FF26-4D0A-8843-97BD0044DB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BC47DFA-3229-4DCD-B392-995C8FECDB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graphicEl>
                                              <a:dgm id="{FBC47DFA-3229-4DCD-B392-995C8FECDB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FBC47DFA-3229-4DCD-B392-995C8FECDB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0D3FCCD-D247-4BF2-A21F-1821FDE96F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graphicEl>
                                              <a:dgm id="{30D3FCCD-D247-4BF2-A21F-1821FDE96F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graphicEl>
                                              <a:dgm id="{30D3FCCD-D247-4BF2-A21F-1821FDE96F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0370DD2-BAFD-4B42-AEB7-A74115A12F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graphicEl>
                                              <a:dgm id="{80370DD2-BAFD-4B42-AEB7-A74115A12F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graphicEl>
                                              <a:dgm id="{80370DD2-BAFD-4B42-AEB7-A74115A12F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E21C1FB-81A8-4EA3-BEA4-275C94AC1A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graphicEl>
                                              <a:dgm id="{AE21C1FB-81A8-4EA3-BEA4-275C94AC1A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graphicEl>
                                              <a:dgm id="{AE21C1FB-81A8-4EA3-BEA4-275C94AC1A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147B4D2-6A34-48FD-9B31-187D9CF42C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graphicEl>
                                              <a:dgm id="{3147B4D2-6A34-48FD-9B31-187D9CF42C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graphicEl>
                                              <a:dgm id="{3147B4D2-6A34-48FD-9B31-187D9CF42C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1B70ED9-E3D5-4FFA-9482-4B7A0568B3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graphicEl>
                                              <a:dgm id="{D1B70ED9-E3D5-4FFA-9482-4B7A0568B3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graphicEl>
                                              <a:dgm id="{D1B70ED9-E3D5-4FFA-9482-4B7A0568B3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A45FCA7-6218-49BE-B27A-3FDF55840E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graphicEl>
                                              <a:dgm id="{6A45FCA7-6218-49BE-B27A-3FDF55840E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graphicEl>
                                              <a:dgm id="{6A45FCA7-6218-49BE-B27A-3FDF55840E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D0AD5FB-CAE2-439F-B6DE-A8A1EC6C7D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graphicEl>
                                              <a:dgm id="{9D0AD5FB-CAE2-439F-B6DE-A8A1EC6C7D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graphicEl>
                                              <a:dgm id="{9D0AD5FB-CAE2-439F-B6DE-A8A1EC6C7D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500"/>
                            </p:stCondLst>
                            <p:childTnLst>
                              <p:par>
                                <p:cTn id="5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  <p:bldP spid="2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746793" y="467352"/>
            <a:ext cx="6698414" cy="96210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rtl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</a:pPr>
            <a:r>
              <a:rPr lang="ar-SA" b="1" dirty="0" smtClean="0">
                <a:latin typeface="+mn-lt"/>
                <a:ea typeface="+mn-ea"/>
                <a:cs typeface="AL-Mohanad Black" pitchFamily="2" charset="-78"/>
              </a:rPr>
              <a:t>أدوات تقلل تداخل </a:t>
            </a:r>
            <a:r>
              <a:rPr lang="ar-SA" b="1" dirty="0">
                <a:latin typeface="+mn-lt"/>
                <a:ea typeface="+mn-ea"/>
                <a:cs typeface="AL-Mohanad Black" pitchFamily="2" charset="-78"/>
              </a:rPr>
              <a:t>الأدوار ؟</a:t>
            </a:r>
            <a:endParaRPr lang="en-US" b="1" dirty="0">
              <a:latin typeface="+mn-lt"/>
              <a:ea typeface="+mn-ea"/>
              <a:cs typeface="AL-Mohanad Black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93469" y="1371600"/>
            <a:ext cx="5743908" cy="164579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809625" indent="-544513" algn="just" rtl="1">
              <a:lnSpc>
                <a:spcPct val="250000"/>
              </a:lnSpc>
              <a:buFont typeface="Wingdings" panose="05000000000000000000" pitchFamily="2" charset="2"/>
              <a:buChar char="q"/>
            </a:pPr>
            <a:r>
              <a:rPr lang="ar-SA" b="1" dirty="0">
                <a:cs typeface="AL-Mohanad Black" pitchFamily="2" charset="-78"/>
              </a:rPr>
              <a:t>دور </a:t>
            </a:r>
            <a:r>
              <a:rPr lang="ar-SA" b="1" dirty="0" smtClean="0">
                <a:cs typeface="AL-Mohanad Black" pitchFamily="2" charset="-78"/>
              </a:rPr>
              <a:t>المجلس التنظيمي</a:t>
            </a: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عوامل تميز مجالس ادارات المنظمات غير الربحية  1.3     - ا.عبدالعزيز السليم</a:t>
            </a:r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954" y="5606707"/>
            <a:ext cx="1106408" cy="1499286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577" y="2049619"/>
            <a:ext cx="5723794" cy="2637251"/>
          </a:xfrm>
          <a:prstGeom prst="rect">
            <a:avLst/>
          </a:prstGeom>
        </p:spPr>
      </p:pic>
      <p:sp>
        <p:nvSpPr>
          <p:cNvPr id="11" name="عنصر نائب للمحتوى 2"/>
          <p:cNvSpPr txBox="1">
            <a:spLocks/>
          </p:cNvSpPr>
          <p:nvPr/>
        </p:nvSpPr>
        <p:spPr>
          <a:xfrm>
            <a:off x="85448" y="2165265"/>
            <a:ext cx="5743908" cy="20427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9625" indent="-544513" algn="just" rtl="1">
              <a:lnSpc>
                <a:spcPct val="250000"/>
              </a:lnSpc>
              <a:buFont typeface="Wingdings" panose="05000000000000000000" pitchFamily="2" charset="2"/>
              <a:buChar char="q"/>
            </a:pPr>
            <a:r>
              <a:rPr lang="ar-SA" b="1" dirty="0" smtClean="0">
                <a:cs typeface="AL-Mohanad Black" pitchFamily="2" charset="-78"/>
              </a:rPr>
              <a:t>المهارات القيادية</a:t>
            </a:r>
          </a:p>
        </p:txBody>
      </p:sp>
      <p:sp>
        <p:nvSpPr>
          <p:cNvPr id="12" name="عنصر نائب للمحتوى 2"/>
          <p:cNvSpPr txBox="1">
            <a:spLocks/>
          </p:cNvSpPr>
          <p:nvPr/>
        </p:nvSpPr>
        <p:spPr>
          <a:xfrm>
            <a:off x="93469" y="3285605"/>
            <a:ext cx="5743908" cy="20528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9625" indent="-544513" algn="just" rtl="1">
              <a:lnSpc>
                <a:spcPct val="250000"/>
              </a:lnSpc>
              <a:buFont typeface="Wingdings" panose="05000000000000000000" pitchFamily="2" charset="2"/>
              <a:buChar char="q"/>
            </a:pPr>
            <a:r>
              <a:rPr lang="ar-SA" b="1" dirty="0" smtClean="0">
                <a:cs typeface="AL-Mohanad Black" pitchFamily="2" charset="-78"/>
              </a:rPr>
              <a:t>نمط العلاقة مع الإدارة التنفيذية .</a:t>
            </a:r>
          </a:p>
        </p:txBody>
      </p:sp>
      <p:pic>
        <p:nvPicPr>
          <p:cNvPr id="13" name="صورة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85950" cy="1077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500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 build="p"/>
      <p:bldP spid="1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2331171" y="6173787"/>
            <a:ext cx="7084177" cy="365125"/>
          </a:xfrm>
        </p:spPr>
        <p:txBody>
          <a:bodyPr/>
          <a:lstStyle/>
          <a:p>
            <a:r>
              <a:rPr lang="ar-SA" smtClean="0"/>
              <a:t>عوامل تميز مجالس ادارات المنظمات غير الربحية  1.3     - ا.عبدالعزيز السليم</a:t>
            </a:r>
            <a:endParaRPr lang="en-US" dirty="0"/>
          </a:p>
        </p:txBody>
      </p:sp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954" y="5606707"/>
            <a:ext cx="1106408" cy="1499286"/>
          </a:xfrm>
          <a:prstGeom prst="rect">
            <a:avLst/>
          </a:prstGeom>
        </p:spPr>
      </p:pic>
      <p:graphicFrame>
        <p:nvGraphicFramePr>
          <p:cNvPr id="9" name="عنصر نائب للمحتوى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0105290"/>
              </p:ext>
            </p:extLst>
          </p:nvPr>
        </p:nvGraphicFramePr>
        <p:xfrm>
          <a:off x="1335815" y="272214"/>
          <a:ext cx="9636986" cy="62666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شكل بيضاوي 2"/>
          <p:cNvSpPr/>
          <p:nvPr/>
        </p:nvSpPr>
        <p:spPr>
          <a:xfrm>
            <a:off x="4612105" y="1919579"/>
            <a:ext cx="3031958" cy="295174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1"/>
            <a:r>
              <a:rPr lang="ar-SA" sz="4000" b="1">
                <a:solidFill>
                  <a:schemeClr val="tx1"/>
                </a:solidFill>
                <a:cs typeface="AL-Mohanad Black" pitchFamily="2" charset="-78"/>
              </a:rPr>
              <a:t>عوامل تميز مجلس الادارة </a:t>
            </a:r>
            <a:endParaRPr lang="en-US" sz="4000" b="1" dirty="0">
              <a:solidFill>
                <a:schemeClr val="tx1"/>
              </a:solidFill>
              <a:cs typeface="AL-Mohanad Black" pitchFamily="2" charset="-78"/>
            </a:endParaRP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64"/>
            <a:ext cx="1885950" cy="1077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49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0000">
        <p:random/>
      </p:transition>
    </mc:Choice>
    <mc:Fallback xmlns="">
      <p:transition spd="slow" advTm="60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2735038-FF26-4D0A-8843-97BD0044DB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graphicEl>
                                              <a:dgm id="{E2735038-FF26-4D0A-8843-97BD0044DB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graphicEl>
                                              <a:dgm id="{E2735038-FF26-4D0A-8843-97BD0044DB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BC47DFA-3229-4DCD-B392-995C8FECDB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graphicEl>
                                              <a:dgm id="{FBC47DFA-3229-4DCD-B392-995C8FECDB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graphicEl>
                                              <a:dgm id="{FBC47DFA-3229-4DCD-B392-995C8FECDB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0D3FCCD-D247-4BF2-A21F-1821FDE96F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graphicEl>
                                              <a:dgm id="{30D3FCCD-D247-4BF2-A21F-1821FDE96F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graphicEl>
                                              <a:dgm id="{30D3FCCD-D247-4BF2-A21F-1821FDE96F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0370DD2-BAFD-4B42-AEB7-A74115A12F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graphicEl>
                                              <a:dgm id="{80370DD2-BAFD-4B42-AEB7-A74115A12F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graphicEl>
                                              <a:dgm id="{80370DD2-BAFD-4B42-AEB7-A74115A12F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E21C1FB-81A8-4EA3-BEA4-275C94AC1A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graphicEl>
                                              <a:dgm id="{AE21C1FB-81A8-4EA3-BEA4-275C94AC1A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graphicEl>
                                              <a:dgm id="{AE21C1FB-81A8-4EA3-BEA4-275C94AC1A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147B4D2-6A34-48FD-9B31-187D9CF42C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graphicEl>
                                              <a:dgm id="{3147B4D2-6A34-48FD-9B31-187D9CF42C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graphicEl>
                                              <a:dgm id="{3147B4D2-6A34-48FD-9B31-187D9CF42C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1B70ED9-E3D5-4FFA-9482-4B7A0568B3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graphicEl>
                                              <a:dgm id="{D1B70ED9-E3D5-4FFA-9482-4B7A0568B3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graphicEl>
                                              <a:dgm id="{D1B70ED9-E3D5-4FFA-9482-4B7A0568B3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A45FCA7-6218-49BE-B27A-3FDF55840E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>
                                            <p:graphicEl>
                                              <a:dgm id="{6A45FCA7-6218-49BE-B27A-3FDF55840E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graphicEl>
                                              <a:dgm id="{6A45FCA7-6218-49BE-B27A-3FDF55840E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D0AD5FB-CAE2-439F-B6DE-A8A1EC6C7D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>
                                            <p:graphicEl>
                                              <a:dgm id="{9D0AD5FB-CAE2-439F-B6DE-A8A1EC6C7D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>
                                            <p:graphicEl>
                                              <a:dgm id="{9D0AD5FB-CAE2-439F-B6DE-A8A1EC6C7D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 uiExpand="1">
        <p:bldSub>
          <a:bldDgm bld="lvl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95422" y="1260298"/>
            <a:ext cx="9869490" cy="1752599"/>
          </a:xfrm>
        </p:spPr>
        <p:txBody>
          <a:bodyPr/>
          <a:lstStyle/>
          <a:p>
            <a:pPr algn="ctr" rtl="1"/>
            <a:r>
              <a:rPr lang="ar-SA" dirty="0" smtClean="0">
                <a:cs typeface="AL-Mohanad Black" pitchFamily="2" charset="-78"/>
              </a:rPr>
              <a:t>عوامل تميز مجالس الإدارة </a:t>
            </a:r>
            <a:endParaRPr lang="en-US" dirty="0">
              <a:cs typeface="AL-Mohanad Black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995422" y="3538275"/>
            <a:ext cx="10018713" cy="1383633"/>
          </a:xfrm>
        </p:spPr>
        <p:txBody>
          <a:bodyPr>
            <a:normAutofit/>
          </a:bodyPr>
          <a:lstStyle/>
          <a:p>
            <a:pPr marL="0" indent="0" algn="ctr" rtl="1">
              <a:buNone/>
            </a:pPr>
            <a:r>
              <a:rPr lang="ar-SA" sz="6000" dirty="0" smtClean="0">
                <a:cs typeface="AL-Mohanad Black" pitchFamily="2" charset="-78"/>
              </a:rPr>
              <a:t>العامل الأول : جودة الكيان </a:t>
            </a:r>
            <a:endParaRPr lang="en-US" sz="6000" dirty="0">
              <a:cs typeface="AL-Mohanad Black" pitchFamily="2" charset="-78"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عوامل تميز مجالس ادارات المنظمات غير الربحية  1.3     - ا.عبدالعزيز السليم</a:t>
            </a:r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954" y="5606707"/>
            <a:ext cx="1106408" cy="1499286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85950" cy="1077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75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0"/>
    </mc:Choice>
    <mc:Fallback xmlns="">
      <p:transition spd="slow" advTm="6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عنصر نائب للمحتوى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5423658"/>
              </p:ext>
            </p:extLst>
          </p:nvPr>
        </p:nvGraphicFramePr>
        <p:xfrm>
          <a:off x="1623034" y="380245"/>
          <a:ext cx="8820378" cy="61248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عوامل تميز مجالس ادارات المنظمات غير الربحية  1.3     - ا.عبدالعزيز السليم</a:t>
            </a:r>
            <a:endParaRPr lang="en-US" dirty="0"/>
          </a:p>
        </p:txBody>
      </p:sp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سهم إلى اليسار 2"/>
          <p:cNvSpPr/>
          <p:nvPr/>
        </p:nvSpPr>
        <p:spPr>
          <a:xfrm>
            <a:off x="6817259" y="253497"/>
            <a:ext cx="4893478" cy="1683944"/>
          </a:xfrm>
          <a:prstGeom prst="leftArrow">
            <a:avLst/>
          </a:prstGeom>
          <a:solidFill>
            <a:schemeClr val="accent4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b="1" dirty="0" smtClean="0">
                <a:solidFill>
                  <a:schemeClr val="tx1"/>
                </a:solidFill>
                <a:cs typeface="AL-Mohanad Black" pitchFamily="2" charset="-78"/>
              </a:rPr>
              <a:t>احتياجات المجلس</a:t>
            </a:r>
            <a:endParaRPr lang="en-US" sz="3600" b="1" dirty="0">
              <a:solidFill>
                <a:schemeClr val="tx1"/>
              </a:solidFill>
              <a:cs typeface="AL-Mohanad Black" pitchFamily="2" charset="-78"/>
            </a:endParaRPr>
          </a:p>
        </p:txBody>
      </p:sp>
      <p:sp>
        <p:nvSpPr>
          <p:cNvPr id="10" name="سهم إلى اليمين 9"/>
          <p:cNvSpPr/>
          <p:nvPr/>
        </p:nvSpPr>
        <p:spPr>
          <a:xfrm>
            <a:off x="200527" y="271604"/>
            <a:ext cx="5041430" cy="1636414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b="1" dirty="0" smtClean="0">
                <a:solidFill>
                  <a:schemeClr val="tx1"/>
                </a:solidFill>
                <a:cs typeface="AL-Mohanad Black" pitchFamily="2" charset="-78"/>
              </a:rPr>
              <a:t>توزيع الأدوار</a:t>
            </a:r>
            <a:endParaRPr lang="en-US" sz="3600" b="1" dirty="0">
              <a:solidFill>
                <a:schemeClr val="tx1"/>
              </a:solidFill>
              <a:cs typeface="AL-Mohanad Black" pitchFamily="2" charset="-78"/>
            </a:endParaRPr>
          </a:p>
        </p:txBody>
      </p:sp>
      <p:graphicFrame>
        <p:nvGraphicFramePr>
          <p:cNvPr id="12" name="رسم تخطيطي 11"/>
          <p:cNvGraphicFramePr/>
          <p:nvPr>
            <p:extLst>
              <p:ext uri="{D42A27DB-BD31-4B8C-83A1-F6EECF244321}">
                <p14:modId xmlns:p14="http://schemas.microsoft.com/office/powerpoint/2010/main" val="3319038987"/>
              </p:ext>
            </p:extLst>
          </p:nvPr>
        </p:nvGraphicFramePr>
        <p:xfrm>
          <a:off x="8406142" y="1500759"/>
          <a:ext cx="3223630" cy="1647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3" name="رسم تخطيطي 12"/>
          <p:cNvGraphicFramePr/>
          <p:nvPr>
            <p:extLst>
              <p:ext uri="{D42A27DB-BD31-4B8C-83A1-F6EECF244321}">
                <p14:modId xmlns:p14="http://schemas.microsoft.com/office/powerpoint/2010/main" val="1942571893"/>
              </p:ext>
            </p:extLst>
          </p:nvPr>
        </p:nvGraphicFramePr>
        <p:xfrm>
          <a:off x="8370385" y="3228975"/>
          <a:ext cx="3223630" cy="1647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4" name="رسم تخطيطي 13"/>
          <p:cNvGraphicFramePr/>
          <p:nvPr>
            <p:extLst>
              <p:ext uri="{D42A27DB-BD31-4B8C-83A1-F6EECF244321}">
                <p14:modId xmlns:p14="http://schemas.microsoft.com/office/powerpoint/2010/main" val="1575954218"/>
              </p:ext>
            </p:extLst>
          </p:nvPr>
        </p:nvGraphicFramePr>
        <p:xfrm>
          <a:off x="167354" y="1457609"/>
          <a:ext cx="3997240" cy="22802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15" name="رسم تخطيطي 14"/>
          <p:cNvGraphicFramePr/>
          <p:nvPr>
            <p:extLst>
              <p:ext uri="{D42A27DB-BD31-4B8C-83A1-F6EECF244321}">
                <p14:modId xmlns:p14="http://schemas.microsoft.com/office/powerpoint/2010/main" val="4061424469"/>
              </p:ext>
            </p:extLst>
          </p:nvPr>
        </p:nvGraphicFramePr>
        <p:xfrm>
          <a:off x="258621" y="2359500"/>
          <a:ext cx="3997240" cy="2046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pic>
        <p:nvPicPr>
          <p:cNvPr id="16" name="صورة 15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954" y="5606707"/>
            <a:ext cx="1106408" cy="1499286"/>
          </a:xfrm>
          <a:prstGeom prst="rect">
            <a:avLst/>
          </a:prstGeom>
        </p:spPr>
      </p:pic>
      <p:pic>
        <p:nvPicPr>
          <p:cNvPr id="17" name="صورة 16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85950" cy="1077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836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0000">
        <p:random/>
      </p:transition>
    </mc:Choice>
    <mc:Fallback xmlns="">
      <p:transition spd="slow" advTm="60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7">
                                            <p:graphicEl>
                                              <a:dgm id="{E2735038-FF26-4D0A-8843-97BD0044DB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2735038-FF26-4D0A-8843-97BD0044DB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" dur="2000"/>
                                        <p:tgtEl>
                                          <p:spTgt spid="7">
                                            <p:graphicEl>
                                              <a:dgm id="{30D3FCCD-D247-4BF2-A21F-1821FDE96F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0D3FCCD-D247-4BF2-A21F-1821FDE96F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" dur="2000"/>
                                        <p:tgtEl>
                                          <p:spTgt spid="7">
                                            <p:graphicEl>
                                              <a:dgm id="{80370DD2-BAFD-4B42-AEB7-A74115A12F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0370DD2-BAFD-4B42-AEB7-A74115A12F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" dur="2000"/>
                                        <p:tgtEl>
                                          <p:spTgt spid="7">
                                            <p:graphicEl>
                                              <a:dgm id="{AE21C1FB-81A8-4EA3-BEA4-275C94AC1A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E21C1FB-81A8-4EA3-BEA4-275C94AC1A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" dur="2000"/>
                                        <p:tgtEl>
                                          <p:spTgt spid="7">
                                            <p:graphicEl>
                                              <a:dgm id="{3147B4D2-6A34-48FD-9B31-187D9CF42C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147B4D2-6A34-48FD-9B31-187D9CF42C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2000"/>
                                        <p:tgtEl>
                                          <p:spTgt spid="7">
                                            <p:graphicEl>
                                              <a:dgm id="{D1B70ED9-E3D5-4FFA-9482-4B7A0568B3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1B70ED9-E3D5-4FFA-9482-4B7A0568B3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2000"/>
                                        <p:tgtEl>
                                          <p:spTgt spid="7">
                                            <p:graphicEl>
                                              <a:dgm id="{6A45FCA7-6218-49BE-B27A-3FDF55840E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A45FCA7-6218-49BE-B27A-3FDF55840E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" dur="1700"/>
                                        <p:tgtEl>
                                          <p:spTgt spid="7">
                                            <p:graphicEl>
                                              <a:dgm id="{9D0AD5FB-CAE2-439F-B6DE-A8A1EC6C7D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699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D0AD5FB-CAE2-439F-B6DE-A8A1EC6C7D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4D8372C9-C919-4632-BFE8-C10BCFE63B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2">
                                            <p:graphicEl>
                                              <a:dgm id="{4D8372C9-C919-4632-BFE8-C10BCFE63B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A8B2B4DC-772B-4EDA-8307-7645DB342E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2">
                                            <p:graphicEl>
                                              <a:dgm id="{A8B2B4DC-772B-4EDA-8307-7645DB342E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88CDB8A4-CB6C-410C-93D4-C2671D7C5C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2">
                                            <p:graphicEl>
                                              <a:dgm id="{88CDB8A4-CB6C-410C-93D4-C2671D7C5C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88CDB8A4-CB6C-410C-93D4-C2671D7C5C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3">
                                            <p:graphicEl>
                                              <a:dgm id="{88CDB8A4-CB6C-410C-93D4-C2671D7C5C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88CDB8A4-CB6C-410C-93D4-C2671D7C5C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14">
                                            <p:graphicEl>
                                              <a:dgm id="{88CDB8A4-CB6C-410C-93D4-C2671D7C5C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4D8372C9-C919-4632-BFE8-C10BCFE63B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15">
                                            <p:graphicEl>
                                              <a:dgm id="{4D8372C9-C919-4632-BFE8-C10BCFE63B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A8B2B4DC-772B-4EDA-8307-7645DB342E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15">
                                            <p:graphicEl>
                                              <a:dgm id="{A8B2B4DC-772B-4EDA-8307-7645DB342E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88CDB8A4-CB6C-410C-93D4-C2671D7C5C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15">
                                            <p:graphicEl>
                                              <a:dgm id="{88CDB8A4-CB6C-410C-93D4-C2671D7C5C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lvlOne"/>
        </p:bldSub>
      </p:bldGraphic>
      <p:bldP spid="3" grpId="0" animBg="1"/>
      <p:bldP spid="10" grpId="0" animBg="1"/>
      <p:bldGraphic spid="12" grpId="0" uiExpand="1">
        <p:bldSub>
          <a:bldDgm bld="one"/>
        </p:bldSub>
      </p:bldGraphic>
      <p:bldGraphic spid="13" grpId="0">
        <p:bldSub>
          <a:bldDgm bld="one"/>
        </p:bldSub>
      </p:bldGraphic>
      <p:bldGraphic spid="14" grpId="0">
        <p:bldSub>
          <a:bldDgm bld="one"/>
        </p:bldSub>
      </p:bldGraphic>
      <p:bldGraphic spid="15" grpId="0" uiExpand="1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وان 1"/>
          <p:cNvSpPr>
            <a:spLocks noGrp="1"/>
          </p:cNvSpPr>
          <p:nvPr>
            <p:ph type="title"/>
          </p:nvPr>
        </p:nvSpPr>
        <p:spPr>
          <a:xfrm>
            <a:off x="6980220" y="768654"/>
            <a:ext cx="4816443" cy="877480"/>
          </a:xfrm>
          <a:solidFill>
            <a:schemeClr val="accent4">
              <a:lumMod val="20000"/>
              <a:lumOff val="80000"/>
            </a:schemeClr>
          </a:solidFill>
          <a:ln w="285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ctr">
            <a:normAutofit/>
          </a:bodyPr>
          <a:lstStyle/>
          <a:p>
            <a:pPr algn="r" rtl="1"/>
            <a:r>
              <a:rPr lang="ar-SA" sz="2800" b="1" dirty="0">
                <a:cs typeface="AL-Mohanad Black" pitchFamily="2" charset="-78"/>
              </a:rPr>
              <a:t>أ- </a:t>
            </a:r>
            <a:r>
              <a:rPr lang="ar-SA" sz="2800" b="1" dirty="0" smtClean="0">
                <a:cs typeface="AL-Mohanad Black" pitchFamily="2" charset="-78"/>
              </a:rPr>
              <a:t>أهم المعارف والمهارات لأعضاء المجلس</a:t>
            </a:r>
            <a:endParaRPr lang="en-US" sz="2800" b="1" dirty="0">
              <a:cs typeface="AL-Mohanad Black" pitchFamily="2" charset="-78"/>
            </a:endParaRPr>
          </a:p>
        </p:txBody>
      </p:sp>
      <p:sp>
        <p:nvSpPr>
          <p:cNvPr id="7" name="عنصر نائب للمحتوى 6"/>
          <p:cNvSpPr>
            <a:spLocks noGrp="1"/>
          </p:cNvSpPr>
          <p:nvPr>
            <p:ph idx="1"/>
          </p:nvPr>
        </p:nvSpPr>
        <p:spPr>
          <a:xfrm>
            <a:off x="4338787" y="1995839"/>
            <a:ext cx="4844839" cy="3661100"/>
          </a:xfr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marL="1365250" lvl="1" algn="r" rtl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ar-SA" dirty="0" smtClean="0">
                <a:cs typeface="AL-Mohanad Black" pitchFamily="2" charset="-78"/>
              </a:rPr>
              <a:t>مجال تخصص المنظمة </a:t>
            </a:r>
          </a:p>
          <a:p>
            <a:pPr marL="1365250" lvl="1" algn="r" rtl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ar-SA" dirty="0" smtClean="0">
                <a:cs typeface="AL-Mohanad Black" pitchFamily="2" charset="-78"/>
              </a:rPr>
              <a:t>القيادة والفكر الاستراتيجي</a:t>
            </a:r>
          </a:p>
          <a:p>
            <a:pPr marL="1365250" lvl="1" algn="r" rtl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ar-SA" dirty="0">
                <a:cs typeface="AL-Mohanad Black" pitchFamily="2" charset="-78"/>
              </a:rPr>
              <a:t>الاستثمار</a:t>
            </a:r>
          </a:p>
          <a:p>
            <a:pPr marL="1365250" lvl="1" algn="r" rtl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ar-SA" dirty="0" smtClean="0">
                <a:cs typeface="AL-Mohanad Black" pitchFamily="2" charset="-78"/>
              </a:rPr>
              <a:t>الإدارة المالية</a:t>
            </a:r>
          </a:p>
          <a:p>
            <a:pPr marL="1365250" lvl="1" algn="r" rtl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ar-SA" dirty="0" smtClean="0">
                <a:cs typeface="AL-Mohanad Black" pitchFamily="2" charset="-78"/>
              </a:rPr>
              <a:t>جمع التبرعات </a:t>
            </a:r>
          </a:p>
          <a:p>
            <a:pPr marL="1365250" lvl="1" algn="r" rtl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ar-SA" dirty="0" smtClean="0">
                <a:cs typeface="AL-Mohanad Black" pitchFamily="2" charset="-78"/>
              </a:rPr>
              <a:t>الموارد البشرية </a:t>
            </a:r>
          </a:p>
          <a:p>
            <a:pPr marL="1365250" lvl="1" algn="r" rtl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ar-SA" dirty="0" smtClean="0">
                <a:cs typeface="AL-Mohanad Black" pitchFamily="2" charset="-78"/>
              </a:rPr>
              <a:t>الإدارة </a:t>
            </a:r>
            <a:r>
              <a:rPr lang="ar-SA" dirty="0">
                <a:cs typeface="AL-Mohanad Black" pitchFamily="2" charset="-78"/>
              </a:rPr>
              <a:t>التنظيمية وإدارة المشاريع </a:t>
            </a:r>
            <a:endParaRPr lang="ar-SA" dirty="0" smtClean="0">
              <a:cs typeface="AL-Mohanad Black" pitchFamily="2" charset="-78"/>
            </a:endParaRPr>
          </a:p>
          <a:p>
            <a:pPr marL="1365250" lvl="1" algn="r" rtl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ar-SA" dirty="0" smtClean="0">
                <a:cs typeface="AL-Mohanad Black" pitchFamily="2" charset="-78"/>
              </a:rPr>
              <a:t>الخبرة في مجالس الإدارة 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عوامل تميز مجالس ادارات المنظمات غير الربحية  1.3     - ا.عبدالعزيز السليم</a:t>
            </a:r>
            <a:endParaRPr lang="en-US" dirty="0"/>
          </a:p>
        </p:txBody>
      </p:sp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954" y="5606707"/>
            <a:ext cx="1106408" cy="1499286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85950" cy="1077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120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0000">
        <p:random/>
      </p:transition>
    </mc:Choice>
    <mc:Fallback xmlns="">
      <p:transition spd="slow" advTm="60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صر نائب للمحتوى 6"/>
          <p:cNvSpPr>
            <a:spLocks noGrp="1"/>
          </p:cNvSpPr>
          <p:nvPr>
            <p:ph idx="1"/>
          </p:nvPr>
        </p:nvSpPr>
        <p:spPr>
          <a:xfrm>
            <a:off x="3009882" y="1769139"/>
            <a:ext cx="6172235" cy="3661100"/>
          </a:xfrm>
          <a:effectLst/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1365250" lvl="1" algn="r" rt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ar-SA" dirty="0" smtClean="0">
                <a:cs typeface="AL-Mohanad Black" pitchFamily="2" charset="-78"/>
              </a:rPr>
              <a:t>مجموعات المجتمع الأهلي والقيادات المجتمعية </a:t>
            </a:r>
          </a:p>
          <a:p>
            <a:pPr marL="1365250" lvl="1" algn="r" rt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ar-SA" dirty="0">
                <a:cs typeface="AL-Mohanad Black" pitchFamily="2" charset="-78"/>
              </a:rPr>
              <a:t>قطاع الحكومة</a:t>
            </a:r>
          </a:p>
          <a:p>
            <a:pPr marL="1365250" lvl="1" algn="r" rt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ar-SA" dirty="0" smtClean="0">
                <a:cs typeface="AL-Mohanad Black" pitchFamily="2" charset="-78"/>
              </a:rPr>
              <a:t>مجتمع ارباب الأموال والموسرين </a:t>
            </a:r>
          </a:p>
          <a:p>
            <a:pPr marL="1365250" lvl="1" algn="r" rt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ar-SA" dirty="0" smtClean="0">
                <a:cs typeface="AL-Mohanad Black" pitchFamily="2" charset="-78"/>
              </a:rPr>
              <a:t>قطاع الشركات التجارية والصناعية </a:t>
            </a:r>
          </a:p>
          <a:p>
            <a:pPr marL="1365250" lvl="1" algn="r" rt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ar-SA" dirty="0" smtClean="0">
                <a:cs typeface="AL-Mohanad Black" pitchFamily="2" charset="-78"/>
              </a:rPr>
              <a:t>قطاع المنظمات غير الحكومية</a:t>
            </a:r>
          </a:p>
          <a:p>
            <a:pPr marL="1365250" lvl="1" algn="r" rt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ar-SA" dirty="0" smtClean="0">
                <a:cs typeface="AL-Mohanad Black" pitchFamily="2" charset="-78"/>
              </a:rPr>
              <a:t>الجمعيات المهنية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عوامل تميز مجالس ادارات المنظمات غير الربحية  1.3     - ا.عبدالعزيز السليم</a:t>
            </a:r>
            <a:endParaRPr lang="en-US" dirty="0"/>
          </a:p>
        </p:txBody>
      </p:sp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954" y="5606707"/>
            <a:ext cx="1106408" cy="1499286"/>
          </a:xfrm>
          <a:prstGeom prst="rect">
            <a:avLst/>
          </a:prstGeom>
        </p:spPr>
      </p:pic>
      <p:sp>
        <p:nvSpPr>
          <p:cNvPr id="10" name="عنوان 1"/>
          <p:cNvSpPr txBox="1">
            <a:spLocks/>
          </p:cNvSpPr>
          <p:nvPr/>
        </p:nvSpPr>
        <p:spPr>
          <a:xfrm>
            <a:off x="5413972" y="768654"/>
            <a:ext cx="6382691" cy="8774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ar-SA" sz="2800" b="1" dirty="0">
                <a:cs typeface="AL-Mohanad Black" pitchFamily="2" charset="-78"/>
              </a:rPr>
              <a:t>ب – مراعاة جانب الشبكات والعلاقات </a:t>
            </a:r>
            <a:r>
              <a:rPr lang="ar-SA" sz="2800" b="1" dirty="0" smtClean="0">
                <a:cs typeface="AL-Mohanad Black" pitchFamily="2" charset="-78"/>
              </a:rPr>
              <a:t>لأعضاء المجلس</a:t>
            </a:r>
            <a:endParaRPr lang="en-US" sz="2800" b="1" dirty="0">
              <a:cs typeface="AL-Mohanad Black" pitchFamily="2" charset="-78"/>
            </a:endParaRP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85950" cy="1077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063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0000">
        <p:random/>
      </p:transition>
    </mc:Choice>
    <mc:Fallback xmlns="">
      <p:transition spd="slow" advTm="60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عوامل تميز مجالس ادارات المنظمات غير الربحية  1.3     - ا.عبدالعزيز السليم</a:t>
            </a:r>
            <a:endParaRPr lang="en-US" dirty="0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2" name="سهم إلى اليسار واليمين 1"/>
          <p:cNvSpPr/>
          <p:nvPr/>
        </p:nvSpPr>
        <p:spPr>
          <a:xfrm>
            <a:off x="3503691" y="190122"/>
            <a:ext cx="5432079" cy="1901227"/>
          </a:xfrm>
          <a:prstGeom prst="leftRight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800" b="1" dirty="0" smtClean="0">
                <a:solidFill>
                  <a:schemeClr val="tx1"/>
                </a:solidFill>
                <a:cs typeface="AL-Mohanad Black" pitchFamily="2" charset="-78"/>
              </a:rPr>
              <a:t>معايير العدد الأمثل لمجلس الإدارة</a:t>
            </a:r>
            <a:endParaRPr lang="en-US" sz="2800" dirty="0">
              <a:solidFill>
                <a:schemeClr val="tx1"/>
              </a:solidFill>
            </a:endParaRPr>
          </a:p>
        </p:txBody>
      </p:sp>
      <p:graphicFrame>
        <p:nvGraphicFramePr>
          <p:cNvPr id="5" name="رسم تخطيطي 4"/>
          <p:cNvGraphicFramePr/>
          <p:nvPr>
            <p:extLst>
              <p:ext uri="{D42A27DB-BD31-4B8C-83A1-F6EECF244321}">
                <p14:modId xmlns:p14="http://schemas.microsoft.com/office/powerpoint/2010/main" val="1962306295"/>
              </p:ext>
            </p:extLst>
          </p:nvPr>
        </p:nvGraphicFramePr>
        <p:xfrm>
          <a:off x="2374232" y="2240603"/>
          <a:ext cx="7358424" cy="3311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صورة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954" y="5606707"/>
            <a:ext cx="1106408" cy="1499286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85950" cy="1077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806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0000">
        <p:random/>
      </p:transition>
    </mc:Choice>
    <mc:Fallback xmlns="">
      <p:transition spd="slow" advTm="60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3D0B4B1-3B8C-4B90-9328-A56D7E5F0E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>
                                            <p:graphicEl>
                                              <a:dgm id="{03D0B4B1-3B8C-4B90-9328-A56D7E5F0E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>
                                            <p:graphicEl>
                                              <a:dgm id="{03D0B4B1-3B8C-4B90-9328-A56D7E5F0E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218AF3C-0D84-47DE-A97E-738933013B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>
                                            <p:graphicEl>
                                              <a:dgm id="{6218AF3C-0D84-47DE-A97E-738933013B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>
                                            <p:graphicEl>
                                              <a:dgm id="{6218AF3C-0D84-47DE-A97E-738933013B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DEFDE92-6E51-4143-B656-10A40A4CA5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>
                                            <p:graphicEl>
                                              <a:dgm id="{9DEFDE92-6E51-4143-B656-10A40A4CA5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>
                                            <p:graphicEl>
                                              <a:dgm id="{9DEFDE92-6E51-4143-B656-10A40A4CA5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عوامل تميز مجالس ادارات المنظمات غير الربحية  1.3     - ا.عبدالعزيز السليم</a:t>
            </a:r>
            <a:endParaRPr lang="en-US" dirty="0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954" y="5606707"/>
            <a:ext cx="1106408" cy="1499286"/>
          </a:xfrm>
          <a:prstGeom prst="rect">
            <a:avLst/>
          </a:prstGeom>
        </p:spPr>
      </p:pic>
      <p:graphicFrame>
        <p:nvGraphicFramePr>
          <p:cNvPr id="8" name="رسم تخطيطي 7"/>
          <p:cNvGraphicFramePr/>
          <p:nvPr>
            <p:extLst>
              <p:ext uri="{D42A27DB-BD31-4B8C-83A1-F6EECF244321}">
                <p14:modId xmlns:p14="http://schemas.microsoft.com/office/powerpoint/2010/main" val="3959299295"/>
              </p:ext>
            </p:extLst>
          </p:nvPr>
        </p:nvGraphicFramePr>
        <p:xfrm>
          <a:off x="355016" y="347797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0" name="رسم تخطيطي 9"/>
          <p:cNvGraphicFramePr/>
          <p:nvPr>
            <p:extLst>
              <p:ext uri="{D42A27DB-BD31-4B8C-83A1-F6EECF244321}">
                <p14:modId xmlns:p14="http://schemas.microsoft.com/office/powerpoint/2010/main" val="1252702528"/>
              </p:ext>
            </p:extLst>
          </p:nvPr>
        </p:nvGraphicFramePr>
        <p:xfrm>
          <a:off x="6570065" y="1658836"/>
          <a:ext cx="5857103" cy="35257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pSp>
        <p:nvGrpSpPr>
          <p:cNvPr id="14" name="مجموعة 13"/>
          <p:cNvGrpSpPr/>
          <p:nvPr/>
        </p:nvGrpSpPr>
        <p:grpSpPr>
          <a:xfrm>
            <a:off x="1146613" y="374443"/>
            <a:ext cx="2429652" cy="1268427"/>
            <a:chOff x="166899" y="137679"/>
            <a:chExt cx="4353222" cy="2611933"/>
          </a:xfrm>
        </p:grpSpPr>
        <p:grpSp>
          <p:nvGrpSpPr>
            <p:cNvPr id="15" name="مجموعة 14"/>
            <p:cNvGrpSpPr/>
            <p:nvPr/>
          </p:nvGrpSpPr>
          <p:grpSpPr>
            <a:xfrm>
              <a:off x="166899" y="137679"/>
              <a:ext cx="4353222" cy="2611933"/>
              <a:chOff x="4789660" y="159660"/>
              <a:chExt cx="4353222" cy="2611933"/>
            </a:xfr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</p:grpSpPr>
          <p:sp>
            <p:nvSpPr>
              <p:cNvPr id="17" name="مستطيل 16"/>
              <p:cNvSpPr/>
              <p:nvPr/>
            </p:nvSpPr>
            <p:spPr>
              <a:xfrm>
                <a:off x="4789660" y="159660"/>
                <a:ext cx="4353222" cy="2611933"/>
              </a:xfrm>
              <a:prstGeom prst="rect">
                <a:avLst/>
              </a:prstGeom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8" name="مستطيل 17"/>
              <p:cNvSpPr/>
              <p:nvPr/>
            </p:nvSpPr>
            <p:spPr>
              <a:xfrm>
                <a:off x="4789660" y="159660"/>
                <a:ext cx="4353222" cy="2611933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47650" tIns="247650" rIns="247650" bIns="247650" numCol="1" spcCol="1270" anchor="ctr" anchorCtr="0">
                <a:noAutofit/>
              </a:bodyPr>
              <a:lstStyle/>
              <a:p>
                <a:pPr lvl="0" algn="r" defTabSz="2889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ar-SA" sz="3200" kern="1200" dirty="0" smtClean="0">
                    <a:cs typeface="AL-Mohanad Black" pitchFamily="2" charset="-78"/>
                  </a:rPr>
                  <a:t>دائمة</a:t>
                </a:r>
                <a:endParaRPr lang="en-US" sz="3200" kern="1200" dirty="0">
                  <a:cs typeface="AL-Mohanad Black" pitchFamily="2" charset="-78"/>
                </a:endParaRPr>
              </a:p>
            </p:txBody>
          </p:sp>
        </p:grpSp>
        <p:pic>
          <p:nvPicPr>
            <p:cNvPr id="16" name="صورة 15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418" y="372082"/>
              <a:ext cx="2012092" cy="2143125"/>
            </a:xfrm>
            <a:prstGeom prst="rect">
              <a:avLst/>
            </a:prstGeom>
          </p:spPr>
        </p:pic>
      </p:grpSp>
      <p:pic>
        <p:nvPicPr>
          <p:cNvPr id="12" name="صورة 1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85950" cy="1077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219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0000">
        <p:random/>
      </p:transition>
    </mc:Choice>
    <mc:Fallback xmlns="">
      <p:transition spd="slow" advTm="60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8CDB8A4-CB6C-410C-93D4-C2671D7C5C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graphicEl>
                                              <a:dgm id="{88CDB8A4-CB6C-410C-93D4-C2671D7C5C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3EA3E18-03F3-4EDB-BE97-CB7078DA14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>
                                            <p:graphicEl>
                                              <a:dgm id="{43EA3E18-03F3-4EDB-BE97-CB7078DA14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7E2D6D1-C91F-46CC-9709-4A2F0A4135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>
                                            <p:graphicEl>
                                              <a:dgm id="{C7E2D6D1-C91F-46CC-9709-4A2F0A4135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B161B25-2AA1-4702-868D-26609F9F2A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>
                                            <p:graphicEl>
                                              <a:dgm id="{5B161B25-2AA1-4702-868D-26609F9F2A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4CB9269-BAA0-4B2A-AA85-EEE557E831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8">
                                            <p:graphicEl>
                                              <a:dgm id="{F4CB9269-BAA0-4B2A-AA85-EEE557E831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9D64E6A-7AA8-424A-BD99-AD1B155D49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8">
                                            <p:graphicEl>
                                              <a:dgm id="{39D64E6A-7AA8-424A-BD99-AD1B155D49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5D09D37-ED4E-4A16-8768-1ED7367264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8">
                                            <p:graphicEl>
                                              <a:dgm id="{45D09D37-ED4E-4A16-8768-1ED7367264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  <p:bldGraphic spid="10" grpId="0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105010" y="653716"/>
            <a:ext cx="10018714" cy="1752599"/>
          </a:xfrm>
        </p:spPr>
        <p:txBody>
          <a:bodyPr/>
          <a:lstStyle/>
          <a:p>
            <a:pPr algn="ctr" rtl="1"/>
            <a:r>
              <a:rPr lang="ar-SA" dirty="0" smtClean="0">
                <a:cs typeface="AL-Mohanad Black" pitchFamily="2" charset="-78"/>
              </a:rPr>
              <a:t>عوامل تميز مجالس الإدارة </a:t>
            </a:r>
            <a:endParaRPr lang="en-US" dirty="0">
              <a:cs typeface="AL-Mohanad Black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08899" y="3084092"/>
            <a:ext cx="6280069" cy="1383633"/>
          </a:xfrm>
        </p:spPr>
        <p:txBody>
          <a:bodyPr anchor="ctr">
            <a:normAutofit/>
          </a:bodyPr>
          <a:lstStyle/>
          <a:p>
            <a:pPr marL="0" indent="0" algn="ctr" rtl="1">
              <a:buNone/>
            </a:pPr>
            <a:r>
              <a:rPr lang="ar-SA" sz="6000" dirty="0" smtClean="0">
                <a:cs typeface="AL-Mohanad Black" pitchFamily="2" charset="-78"/>
              </a:rPr>
              <a:t>المعرفة</a:t>
            </a:r>
            <a:endParaRPr lang="en-US" sz="6000" dirty="0">
              <a:cs typeface="AL-Mohanad Black" pitchFamily="2" charset="-78"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عوامل تميز مجالس ادارات المنظمات غير الربحية  1.3     - ا.عبدالعزيز السليم</a:t>
            </a:r>
            <a:endParaRPr lang="en-US" dirty="0"/>
          </a:p>
        </p:txBody>
      </p:sp>
      <p:sp>
        <p:nvSpPr>
          <p:cNvPr id="7" name="عنصر نائب للمحتوى 2"/>
          <p:cNvSpPr txBox="1">
            <a:spLocks/>
          </p:cNvSpPr>
          <p:nvPr/>
        </p:nvSpPr>
        <p:spPr>
          <a:xfrm>
            <a:off x="5871411" y="3084091"/>
            <a:ext cx="3931149" cy="13836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Font typeface="Arial"/>
              <a:buNone/>
            </a:pPr>
            <a:r>
              <a:rPr lang="ar-SA" sz="6000" dirty="0" smtClean="0">
                <a:cs typeface="AL-Mohanad Black" pitchFamily="2" charset="-78"/>
              </a:rPr>
              <a:t>العامل الثاني</a:t>
            </a:r>
            <a:endParaRPr lang="en-US" sz="6000" dirty="0">
              <a:cs typeface="AL-Mohanad Black" pitchFamily="2" charset="-78"/>
            </a:endParaRPr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954" y="5606707"/>
            <a:ext cx="1106408" cy="1499286"/>
          </a:xfrm>
          <a:prstGeom prst="rect">
            <a:avLst/>
          </a:prstGeom>
        </p:spPr>
      </p:pic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85950" cy="1077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155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1000">
        <p15:prstTrans prst="curtains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عوامل تميز مجالس ادارات المنظمات غير الربحية  1.3     - ا.عبدالعزيز السليم</a:t>
            </a:r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954" y="5606707"/>
            <a:ext cx="1106408" cy="1499286"/>
          </a:xfrm>
          <a:prstGeom prst="rect">
            <a:avLst/>
          </a:prstGeom>
        </p:spPr>
      </p:pic>
      <p:graphicFrame>
        <p:nvGraphicFramePr>
          <p:cNvPr id="11" name="رسم تخطيطي 10"/>
          <p:cNvGraphicFramePr/>
          <p:nvPr>
            <p:extLst>
              <p:ext uri="{D42A27DB-BD31-4B8C-83A1-F6EECF244321}">
                <p14:modId xmlns:p14="http://schemas.microsoft.com/office/powerpoint/2010/main" val="2500388846"/>
              </p:ext>
            </p:extLst>
          </p:nvPr>
        </p:nvGraphicFramePr>
        <p:xfrm>
          <a:off x="184484" y="-98466"/>
          <a:ext cx="11622505" cy="15984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2" name="رسم تخطيطي 11"/>
          <p:cNvGraphicFramePr/>
          <p:nvPr>
            <p:extLst>
              <p:ext uri="{D42A27DB-BD31-4B8C-83A1-F6EECF244321}">
                <p14:modId xmlns:p14="http://schemas.microsoft.com/office/powerpoint/2010/main" val="3490101441"/>
              </p:ext>
            </p:extLst>
          </p:nvPr>
        </p:nvGraphicFramePr>
        <p:xfrm>
          <a:off x="3320715" y="1692439"/>
          <a:ext cx="4836026" cy="3681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3" name="رسم تخطيطي 12"/>
          <p:cNvGraphicFramePr/>
          <p:nvPr>
            <p:extLst>
              <p:ext uri="{D42A27DB-BD31-4B8C-83A1-F6EECF244321}">
                <p14:modId xmlns:p14="http://schemas.microsoft.com/office/powerpoint/2010/main" val="3654557581"/>
              </p:ext>
            </p:extLst>
          </p:nvPr>
        </p:nvGraphicFramePr>
        <p:xfrm>
          <a:off x="368968" y="1634065"/>
          <a:ext cx="2939716" cy="37079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14" name="رسم تخطيطي 13"/>
          <p:cNvGraphicFramePr/>
          <p:nvPr>
            <p:extLst>
              <p:ext uri="{D42A27DB-BD31-4B8C-83A1-F6EECF244321}">
                <p14:modId xmlns:p14="http://schemas.microsoft.com/office/powerpoint/2010/main" val="961288194"/>
              </p:ext>
            </p:extLst>
          </p:nvPr>
        </p:nvGraphicFramePr>
        <p:xfrm>
          <a:off x="8202863" y="1642084"/>
          <a:ext cx="3558674" cy="36999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</p:spTree>
    <p:extLst>
      <p:ext uri="{BB962C8B-B14F-4D97-AF65-F5344CB8AC3E}">
        <p14:creationId xmlns:p14="http://schemas.microsoft.com/office/powerpoint/2010/main" val="373173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0000">
        <p:random/>
      </p:transition>
    </mc:Choice>
    <mc:Fallback xmlns="">
      <p:transition spd="slow" advTm="60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E4B48103-0CB1-480D-A5CE-33F4ACCDCD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2">
                                            <p:graphicEl>
                                              <a:dgm id="{E4B48103-0CB1-480D-A5CE-33F4ACCDCD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AA1FAE64-EA5E-4B88-8BD4-B81ADA44CB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12">
                                            <p:graphicEl>
                                              <a:dgm id="{AA1FAE64-EA5E-4B88-8BD4-B81ADA44CB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41BA748D-848E-4DCD-8F0B-B13F4896B7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12">
                                            <p:graphicEl>
                                              <a:dgm id="{41BA748D-848E-4DCD-8F0B-B13F4896B7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841022A0-8B0B-4B8F-96CE-3287A97981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2000"/>
                                        <p:tgtEl>
                                          <p:spTgt spid="12">
                                            <p:graphicEl>
                                              <a:dgm id="{841022A0-8B0B-4B8F-96CE-3287A97981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9692DFEA-A4C9-4E6D-BAC6-23CD5A223C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12">
                                            <p:graphicEl>
                                              <a:dgm id="{9692DFEA-A4C9-4E6D-BAC6-23CD5A223C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502FA233-FFC0-46F9-B596-8AF42EFCD5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2000"/>
                                        <p:tgtEl>
                                          <p:spTgt spid="12">
                                            <p:graphicEl>
                                              <a:dgm id="{502FA233-FFC0-46F9-B596-8AF42EFCD5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4D7A2CFC-D6C1-4292-99D1-65060FEEB2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2000"/>
                                        <p:tgtEl>
                                          <p:spTgt spid="12">
                                            <p:graphicEl>
                                              <a:dgm id="{4D7A2CFC-D6C1-4292-99D1-65060FEEB2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6461A134-4DA8-4C3E-B3C0-4A27357C07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3">
                                            <p:graphicEl>
                                              <a:dgm id="{6461A134-4DA8-4C3E-B3C0-4A27357C07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2CBC4C8A-5DEB-4B68-B29F-17D1053A8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3">
                                            <p:graphicEl>
                                              <a:dgm id="{2CBC4C8A-5DEB-4B68-B29F-17D1053A80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BA3C7CD9-3A2E-4304-8585-7629CF280C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3">
                                            <p:graphicEl>
                                              <a:dgm id="{BA3C7CD9-3A2E-4304-8585-7629CF280C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89AF7721-127F-42F8-BC86-63554C61F0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3">
                                            <p:graphicEl>
                                              <a:dgm id="{89AF7721-127F-42F8-BC86-63554C61F0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61CCE59D-F57A-4CB8-A26C-74BA7B86DC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3">
                                            <p:graphicEl>
                                              <a:dgm id="{61CCE59D-F57A-4CB8-A26C-74BA7B86DC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D9CD24C9-3F96-406E-92D8-4C417F9A20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3">
                                            <p:graphicEl>
                                              <a:dgm id="{D9CD24C9-3F96-406E-92D8-4C417F9A20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3C5D17EB-2387-4128-A297-D2F67273B0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3">
                                            <p:graphicEl>
                                              <a:dgm id="{3C5D17EB-2387-4128-A297-D2F67273B0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2CF04CEE-939A-4BD0-9CD6-3E8491AB0F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3">
                                            <p:graphicEl>
                                              <a:dgm id="{2CF04CEE-939A-4BD0-9CD6-3E8491AB0F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52180A5E-AB84-48FF-BBBF-1780AE499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13">
                                            <p:graphicEl>
                                              <a:dgm id="{52180A5E-AB84-48FF-BBBF-1780AE499F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3">
                                            <p:graphicEl>
                                              <a:dgm id="{6461A134-4DA8-4C3E-B3C0-4A27357C07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6461A134-4DA8-4C3E-B3C0-4A27357C07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3">
                                            <p:graphicEl>
                                              <a:dgm id="{2CBC4C8A-5DEB-4B68-B29F-17D1053A80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2CBC4C8A-5DEB-4B68-B29F-17D1053A8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3">
                                            <p:graphicEl>
                                              <a:dgm id="{BA3C7CD9-3A2E-4304-8585-7629CF280C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BA3C7CD9-3A2E-4304-8585-7629CF280C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3">
                                            <p:graphicEl>
                                              <a:dgm id="{89AF7721-127F-42F8-BC86-63554C61F0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89AF7721-127F-42F8-BC86-63554C61F0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3">
                                            <p:graphicEl>
                                              <a:dgm id="{61CCE59D-F57A-4CB8-A26C-74BA7B86DC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61CCE59D-F57A-4CB8-A26C-74BA7B86DC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3">
                                            <p:graphicEl>
                                              <a:dgm id="{D9CD24C9-3F96-406E-92D8-4C417F9A20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D9CD24C9-3F96-406E-92D8-4C417F9A20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3">
                                            <p:graphicEl>
                                              <a:dgm id="{3C5D17EB-2387-4128-A297-D2F67273B0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3C5D17EB-2387-4128-A297-D2F67273B0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3">
                                            <p:graphicEl>
                                              <a:dgm id="{2CF04CEE-939A-4BD0-9CD6-3E8491AB0F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2CF04CEE-939A-4BD0-9CD6-3E8491AB0F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3">
                                            <p:graphicEl>
                                              <a:dgm id="{52180A5E-AB84-48FF-BBBF-1780AE499F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52180A5E-AB84-48FF-BBBF-1780AE499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1DAE230A-79FB-4340-BE2E-13FCB90E4E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6" dur="500"/>
                                        <p:tgtEl>
                                          <p:spTgt spid="14">
                                            <p:graphicEl>
                                              <a:dgm id="{1DAE230A-79FB-4340-BE2E-13FCB90E4E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DEC3729A-0E77-42A2-B3DC-02F9C9AFEF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9" dur="500"/>
                                        <p:tgtEl>
                                          <p:spTgt spid="14">
                                            <p:graphicEl>
                                              <a:dgm id="{DEC3729A-0E77-42A2-B3DC-02F9C9AFEF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5A6551E0-E1F8-4464-A82B-1D48E03799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3" dur="500"/>
                                        <p:tgtEl>
                                          <p:spTgt spid="14">
                                            <p:graphicEl>
                                              <a:dgm id="{5A6551E0-E1F8-4464-A82B-1D48E03799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890BDDE2-8992-4119-B89E-8F76CFA692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8" dur="500"/>
                                        <p:tgtEl>
                                          <p:spTgt spid="14">
                                            <p:graphicEl>
                                              <a:dgm id="{890BDDE2-8992-4119-B89E-8F76CFA692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E860E2E9-82CA-4300-BDFC-C25EFB6504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2" dur="500"/>
                                        <p:tgtEl>
                                          <p:spTgt spid="14">
                                            <p:graphicEl>
                                              <a:dgm id="{E860E2E9-82CA-4300-BDFC-C25EFB6504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000"/>
                            </p:stCondLst>
                            <p:childTnLst>
                              <p:par>
                                <p:cTn id="13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9B805560-B4AC-47CC-8EEF-9926BCE483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6" dur="500"/>
                                        <p:tgtEl>
                                          <p:spTgt spid="14">
                                            <p:graphicEl>
                                              <a:dgm id="{9B805560-B4AC-47CC-8EEF-9926BCE483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500"/>
                            </p:stCondLst>
                            <p:childTnLst>
                              <p:par>
                                <p:cTn id="13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0453ECFE-1E01-47B6-8DFB-B4F96DBED5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0" dur="500"/>
                                        <p:tgtEl>
                                          <p:spTgt spid="14">
                                            <p:graphicEl>
                                              <a:dgm id="{0453ECFE-1E01-47B6-8DFB-B4F96DBED5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000"/>
                            </p:stCondLst>
                            <p:childTnLst>
                              <p:par>
                                <p:cTn id="14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B9668BBE-B7B0-4BC0-ADC1-004A6B610D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4" dur="500"/>
                                        <p:tgtEl>
                                          <p:spTgt spid="14">
                                            <p:graphicEl>
                                              <a:dgm id="{B9668BBE-B7B0-4BC0-ADC1-004A6B610D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500"/>
                            </p:stCondLst>
                            <p:childTnLst>
                              <p:par>
                                <p:cTn id="14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D785537C-E6C8-4845-9810-5CD99B141B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8" dur="500"/>
                                        <p:tgtEl>
                                          <p:spTgt spid="14">
                                            <p:graphicEl>
                                              <a:dgm id="{D785537C-E6C8-4845-9810-5CD99B141B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3000"/>
                            </p:stCondLst>
                            <p:childTnLst>
                              <p:par>
                                <p:cTn id="15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116D6658-8535-43D1-86EF-CBEF583D74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2" dur="500"/>
                                        <p:tgtEl>
                                          <p:spTgt spid="14">
                                            <p:graphicEl>
                                              <a:dgm id="{116D6658-8535-43D1-86EF-CBEF583D74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62B36809-74F1-4FA8-AE66-ECF1511EC7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7" dur="500"/>
                                        <p:tgtEl>
                                          <p:spTgt spid="14">
                                            <p:graphicEl>
                                              <a:dgm id="{62B36809-74F1-4FA8-AE66-ECF1511EC7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14">
                                            <p:graphicEl>
                                              <a:dgm id="{1DAE230A-79FB-4340-BE2E-13FCB90E4E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1DAE230A-79FB-4340-BE2E-13FCB90E4E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14">
                                            <p:graphicEl>
                                              <a:dgm id="{DEC3729A-0E77-42A2-B3DC-02F9C9AFEF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DEC3729A-0E77-42A2-B3DC-02F9C9AFEF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14">
                                            <p:graphicEl>
                                              <a:dgm id="{5A6551E0-E1F8-4464-A82B-1D48E03799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5A6551E0-E1F8-4464-A82B-1D48E03799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14">
                                            <p:graphicEl>
                                              <a:dgm id="{890BDDE2-8992-4119-B89E-8F76CFA692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890BDDE2-8992-4119-B89E-8F76CFA692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14">
                                            <p:graphicEl>
                                              <a:dgm id="{E860E2E9-82CA-4300-BDFC-C25EFB6504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E860E2E9-82CA-4300-BDFC-C25EFB6504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14">
                                            <p:graphicEl>
                                              <a:dgm id="{9B805560-B4AC-47CC-8EEF-9926BCE483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9B805560-B4AC-47CC-8EEF-9926BCE483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14">
                                            <p:graphicEl>
                                              <a:dgm id="{0453ECFE-1E01-47B6-8DFB-B4F96DBED5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0453ECFE-1E01-47B6-8DFB-B4F96DBED5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14">
                                            <p:graphicEl>
                                              <a:dgm id="{B9668BBE-B7B0-4BC0-ADC1-004A6B610D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B9668BBE-B7B0-4BC0-ADC1-004A6B610D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14">
                                            <p:graphicEl>
                                              <a:dgm id="{D785537C-E6C8-4845-9810-5CD99B141B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D785537C-E6C8-4845-9810-5CD99B141B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14">
                                            <p:graphicEl>
                                              <a:dgm id="{116D6658-8535-43D1-86EF-CBEF583D74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116D6658-8535-43D1-86EF-CBEF583D74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14">
                                            <p:graphicEl>
                                              <a:dgm id="{62B36809-74F1-4FA8-AE66-ECF1511EC7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62B36809-74F1-4FA8-AE66-ECF1511EC7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FBE49594-8916-49A0-8E35-61E77B42D6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5" dur="500"/>
                                        <p:tgtEl>
                                          <p:spTgt spid="11">
                                            <p:graphicEl>
                                              <a:dgm id="{FBE49594-8916-49A0-8E35-61E77B42D6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500"/>
                            </p:stCondLst>
                            <p:childTnLst>
                              <p:par>
                                <p:cTn id="20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9C7A5BA-A603-405B-B751-D7F8D875BA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9" dur="500"/>
                                        <p:tgtEl>
                                          <p:spTgt spid="11">
                                            <p:graphicEl>
                                              <a:dgm id="{C9C7A5BA-A603-405B-B751-D7F8D875BA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216CDA6-1B79-4BDB-9F40-0110532C7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3" dur="500"/>
                                        <p:tgtEl>
                                          <p:spTgt spid="11">
                                            <p:graphicEl>
                                              <a:dgm id="{8216CDA6-1B79-4BDB-9F40-0110532C72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1500"/>
                            </p:stCondLst>
                            <p:childTnLst>
                              <p:par>
                                <p:cTn id="2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1FC482C-E43C-4A3E-A1CD-E7D39A0B42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7" dur="500"/>
                                        <p:tgtEl>
                                          <p:spTgt spid="11">
                                            <p:graphicEl>
                                              <a:dgm id="{C1FC482C-E43C-4A3E-A1CD-E7D39A0B42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2000"/>
                            </p:stCondLst>
                            <p:childTnLst>
                              <p:par>
                                <p:cTn id="2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790CD22-61FD-4385-9022-4A5B4F0A5F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1" dur="500"/>
                                        <p:tgtEl>
                                          <p:spTgt spid="11">
                                            <p:graphicEl>
                                              <a:dgm id="{E790CD22-61FD-4385-9022-4A5B4F0A5F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6EFD8C8E-6487-415D-B88C-68B360639C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5" dur="500"/>
                                        <p:tgtEl>
                                          <p:spTgt spid="11">
                                            <p:graphicEl>
                                              <a:dgm id="{6EFD8C8E-6487-415D-B88C-68B360639C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11">
                                            <p:graphicEl>
                                              <a:dgm id="{FBE49594-8916-49A0-8E35-61E77B42D6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FBE49594-8916-49A0-8E35-61E77B42D6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500"/>
                            </p:stCondLst>
                            <p:childTnLst>
                              <p:par>
                                <p:cTn id="23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11">
                                            <p:graphicEl>
                                              <a:dgm id="{C9C7A5BA-A603-405B-B751-D7F8D875BA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9C7A5BA-A603-405B-B751-D7F8D875BA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000"/>
                            </p:stCondLst>
                            <p:childTnLst>
                              <p:par>
                                <p:cTn id="23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11">
                                            <p:graphicEl>
                                              <a:dgm id="{8216CDA6-1B79-4BDB-9F40-0110532C72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216CDA6-1B79-4BDB-9F40-0110532C7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1500"/>
                            </p:stCondLst>
                            <p:childTnLst>
                              <p:par>
                                <p:cTn id="24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11">
                                            <p:graphicEl>
                                              <a:dgm id="{C1FC482C-E43C-4A3E-A1CD-E7D39A0B42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1FC482C-E43C-4A3E-A1CD-E7D39A0B42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11">
                                            <p:graphicEl>
                                              <a:dgm id="{E790CD22-61FD-4385-9022-4A5B4F0A5F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790CD22-61FD-4385-9022-4A5B4F0A5F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2500"/>
                            </p:stCondLst>
                            <p:childTnLst>
                              <p:par>
                                <p:cTn id="24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11">
                                            <p:graphicEl>
                                              <a:dgm id="{6EFD8C8E-6487-415D-B88C-68B360639C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6EFD8C8E-6487-415D-B88C-68B360639C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Sub>
          <a:bldDgm bld="lvlOne"/>
        </p:bldSub>
      </p:bldGraphic>
      <p:bldGraphic spid="11" grpId="1" uiExpand="1">
        <p:bldSub>
          <a:bldDgm bld="lvlOne"/>
        </p:bldSub>
      </p:bldGraphic>
      <p:bldGraphic spid="12" grpId="0" uiExpand="1">
        <p:bldSub>
          <a:bldDgm bld="lvlOne"/>
        </p:bldSub>
      </p:bldGraphic>
      <p:bldGraphic spid="13" grpId="0">
        <p:bldSub>
          <a:bldDgm bld="one"/>
        </p:bldSub>
      </p:bldGraphic>
      <p:bldGraphic spid="13" grpId="1" uiExpand="1">
        <p:bldSub>
          <a:bldDgm bld="one"/>
        </p:bldSub>
      </p:bldGraphic>
      <p:bldGraphic spid="14" grpId="0" uiExpand="1">
        <p:bldSub>
          <a:bldDgm bld="one"/>
        </p:bldSub>
      </p:bldGraphic>
      <p:bldGraphic spid="14" grpId="1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5837"/>
          </a:xfrm>
        </p:spPr>
        <p:txBody>
          <a:bodyPr/>
          <a:lstStyle/>
          <a:p>
            <a:pPr algn="ctr" rtl="1"/>
            <a:r>
              <a:rPr lang="ar-SA" dirty="0" smtClean="0">
                <a:cs typeface="AL-Mohanad Black" pitchFamily="2" charset="-78"/>
              </a:rPr>
              <a:t>قائمة المراجع أ</a:t>
            </a:r>
            <a:endParaRPr lang="en-US" dirty="0">
              <a:cs typeface="AL-Mohanad Black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1210961"/>
            <a:ext cx="11977816" cy="5239265"/>
          </a:xfrm>
        </p:spPr>
        <p:txBody>
          <a:bodyPr>
            <a:noAutofit/>
          </a:bodyPr>
          <a:lstStyle/>
          <a:p>
            <a:pPr marL="514350" indent="-514350" algn="r" defTabSz="934974" rtl="1">
              <a:buFont typeface="+mj-lt"/>
              <a:buAutoNum type="arabicPeriod"/>
              <a:defRPr/>
            </a:pPr>
            <a:r>
              <a:rPr lang="ar-SA" sz="1500" dirty="0">
                <a:cs typeface="AL-Mohanad Black" pitchFamily="2" charset="-78"/>
              </a:rPr>
              <a:t>إجابات مجالس المنظمات غير الربحية ، </a:t>
            </a:r>
            <a:r>
              <a:rPr lang="ar-SA" sz="1500" dirty="0" err="1">
                <a:cs typeface="AL-Mohanad Black" pitchFamily="2" charset="-78"/>
              </a:rPr>
              <a:t>بروودسورس</a:t>
            </a:r>
            <a:r>
              <a:rPr lang="ar-SA" sz="1500" dirty="0">
                <a:cs typeface="AL-Mohanad Black" pitchFamily="2" charset="-78"/>
              </a:rPr>
              <a:t> ، النسخة الثانية  ، 2007 ، </a:t>
            </a:r>
            <a:r>
              <a:rPr lang="en-US" sz="1500" dirty="0">
                <a:cs typeface="AL-Mohanad Black" pitchFamily="2" charset="-78"/>
                <a:hlinkClick r:id="rId2"/>
              </a:rPr>
              <a:t>https://www.boardsource.org/eweb</a:t>
            </a:r>
            <a:r>
              <a:rPr lang="en-US" sz="1500" dirty="0" smtClean="0">
                <a:cs typeface="AL-Mohanad Black" pitchFamily="2" charset="-78"/>
                <a:hlinkClick r:id="rId2"/>
              </a:rPr>
              <a:t>/</a:t>
            </a:r>
            <a:r>
              <a:rPr lang="ar-SA" sz="1500" dirty="0" smtClean="0">
                <a:cs typeface="AL-Mohanad Black" pitchFamily="2" charset="-78"/>
              </a:rPr>
              <a:t> ، </a:t>
            </a:r>
            <a:r>
              <a:rPr lang="ar-SA" sz="1500" dirty="0">
                <a:cs typeface="AL-Mohanad Black" pitchFamily="2" charset="-78"/>
              </a:rPr>
              <a:t>(مترجم)</a:t>
            </a:r>
            <a:endParaRPr lang="en-US" sz="1500" dirty="0">
              <a:cs typeface="AL-Mohanad Black" pitchFamily="2" charset="-78"/>
            </a:endParaRPr>
          </a:p>
          <a:p>
            <a:pPr marL="514350" indent="-514350" algn="r" defTabSz="934974" rtl="1">
              <a:buFont typeface="+mj-lt"/>
              <a:buAutoNum type="arabicPeriod"/>
              <a:defRPr/>
            </a:pPr>
            <a:r>
              <a:rPr lang="ar-SA" sz="1500" dirty="0">
                <a:cs typeface="AL-Mohanad Black" pitchFamily="2" charset="-78"/>
              </a:rPr>
              <a:t>«العمل الجماعي»  د إبراهيم الفقي رحمه الله </a:t>
            </a:r>
            <a:r>
              <a:rPr lang="ar-SA" sz="1500" dirty="0" smtClean="0">
                <a:cs typeface="AL-Mohanad Black" pitchFamily="2" charset="-78"/>
              </a:rPr>
              <a:t>.</a:t>
            </a:r>
          </a:p>
          <a:p>
            <a:pPr marL="514350" indent="-514350" algn="r" defTabSz="934974" rtl="1">
              <a:buFont typeface="+mj-lt"/>
              <a:buAutoNum type="arabicPeriod"/>
              <a:defRPr/>
            </a:pPr>
            <a:r>
              <a:rPr lang="ar-SA" sz="1500" dirty="0">
                <a:cs typeface="AL-Mohanad Black" pitchFamily="2" charset="-78"/>
              </a:rPr>
              <a:t>اللائحة التنظيمية للمكاتب التعاونية ،  1435 ، المواد 16 ، 20 ، 21 ، وزارة الشؤون الإسلامية .</a:t>
            </a:r>
          </a:p>
          <a:p>
            <a:pPr marL="514350" indent="-514350" algn="r" defTabSz="934974" rtl="1">
              <a:buFont typeface="+mj-lt"/>
              <a:buAutoNum type="arabicPeriod"/>
              <a:defRPr/>
            </a:pPr>
            <a:r>
              <a:rPr lang="ar-SA" sz="1500" dirty="0" smtClean="0">
                <a:cs typeface="AL-Mohanad Black" pitchFamily="2" charset="-78"/>
              </a:rPr>
              <a:t>الاصطفاف </a:t>
            </a:r>
            <a:r>
              <a:rPr lang="ar-SA" sz="1500" dirty="0">
                <a:cs typeface="AL-Mohanad Black" pitchFamily="2" charset="-78"/>
              </a:rPr>
              <a:t>.. استخدام بطاقة الأداء المتوازن لتكوين جهود مشتركة داخل </a:t>
            </a:r>
            <a:r>
              <a:rPr lang="ar-SA" sz="1500" dirty="0" smtClean="0">
                <a:cs typeface="AL-Mohanad Black" pitchFamily="2" charset="-78"/>
              </a:rPr>
              <a:t>الشركة ، روبرت كابلن و ديفيد </a:t>
            </a:r>
            <a:r>
              <a:rPr lang="ar-SA" sz="1500" dirty="0" err="1" smtClean="0">
                <a:cs typeface="AL-Mohanad Black" pitchFamily="2" charset="-78"/>
              </a:rPr>
              <a:t>نورتون</a:t>
            </a:r>
            <a:r>
              <a:rPr lang="ar-SA" sz="1500" dirty="0" smtClean="0">
                <a:cs typeface="AL-Mohanad Black" pitchFamily="2" charset="-78"/>
              </a:rPr>
              <a:t> ، العبيكان (مترجم)</a:t>
            </a:r>
          </a:p>
          <a:p>
            <a:pPr marL="514350" indent="-514350" algn="r" defTabSz="934974" rtl="1">
              <a:buFont typeface="+mj-lt"/>
              <a:buAutoNum type="arabicPeriod"/>
              <a:defRPr/>
            </a:pPr>
            <a:r>
              <a:rPr lang="ar-SA" sz="1500" dirty="0" smtClean="0">
                <a:cs typeface="AL-Mohanad Black" pitchFamily="2" charset="-78"/>
              </a:rPr>
              <a:t>التخطيط الاستراتيجي ، أفكار عالمية معاصرة ، سلسلة إصدارات بميك ، د عبدالرحمن توفيق .</a:t>
            </a:r>
          </a:p>
          <a:p>
            <a:pPr marL="514350" indent="-514350" algn="r" defTabSz="934974" rtl="1">
              <a:buFont typeface="+mj-lt"/>
              <a:buAutoNum type="arabicPeriod"/>
              <a:defRPr/>
            </a:pPr>
            <a:r>
              <a:rPr lang="ar-SA" sz="1500" dirty="0" smtClean="0">
                <a:cs typeface="AL-Mohanad Black" pitchFamily="2" charset="-78"/>
              </a:rPr>
              <a:t>اليوم </a:t>
            </a:r>
            <a:r>
              <a:rPr lang="ar-SA" sz="1500" dirty="0">
                <a:cs typeface="AL-Mohanad Black" pitchFamily="2" charset="-78"/>
              </a:rPr>
              <a:t>الذهبي ، ملتقى مجالس الإدارة في الجمعيات الخيرية بالقصيم ، تنفيذ رواد ، 1433 هـ . </a:t>
            </a:r>
          </a:p>
          <a:p>
            <a:pPr marL="514350" indent="-514350" algn="r" defTabSz="934974" rtl="1">
              <a:buFont typeface="+mj-lt"/>
              <a:buAutoNum type="arabicPeriod"/>
              <a:defRPr/>
            </a:pPr>
            <a:r>
              <a:rPr lang="ar-SA" sz="1500" dirty="0">
                <a:cs typeface="AL-Mohanad Black" pitchFamily="2" charset="-78"/>
              </a:rPr>
              <a:t>«اللجان المنبثقة عن مجالس الإدارة» </a:t>
            </a:r>
            <a:r>
              <a:rPr lang="ar-SA" sz="1500" dirty="0" smtClean="0">
                <a:cs typeface="AL-Mohanad Black" pitchFamily="2" charset="-78"/>
              </a:rPr>
              <a:t>، سلسلة المركز </a:t>
            </a:r>
            <a:r>
              <a:rPr lang="ar-SA" sz="1500" dirty="0">
                <a:cs typeface="AL-Mohanad Black" pitchFamily="2" charset="-78"/>
              </a:rPr>
              <a:t>القومي لمجالس الإدارة غير الربحية </a:t>
            </a:r>
            <a:r>
              <a:rPr lang="ar-SA" sz="1500" dirty="0" smtClean="0">
                <a:cs typeface="AL-Mohanad Black" pitchFamily="2" charset="-78"/>
              </a:rPr>
              <a:t>، إلين </a:t>
            </a:r>
            <a:r>
              <a:rPr lang="ar-SA" sz="1500" dirty="0" err="1" smtClean="0">
                <a:cs typeface="AL-Mohanad Black" pitchFamily="2" charset="-78"/>
              </a:rPr>
              <a:t>هيرزي</a:t>
            </a:r>
            <a:r>
              <a:rPr lang="ar-SA" sz="1500" dirty="0" smtClean="0">
                <a:cs typeface="AL-Mohanad Black" pitchFamily="2" charset="-78"/>
              </a:rPr>
              <a:t> ، الجمعية المصرية لنشر المعرفة والثقافة العالمية ، </a:t>
            </a:r>
            <a:r>
              <a:rPr lang="ar-SA" sz="1500" dirty="0">
                <a:cs typeface="AL-Mohanad Black" pitchFamily="2" charset="-78"/>
              </a:rPr>
              <a:t>(مترجم)</a:t>
            </a:r>
          </a:p>
          <a:p>
            <a:pPr marL="514350" indent="-514350" algn="r" defTabSz="934974" rtl="1">
              <a:buFont typeface="+mj-lt"/>
              <a:buAutoNum type="arabicPeriod"/>
              <a:defRPr/>
            </a:pPr>
            <a:r>
              <a:rPr lang="ar-SA" sz="1500" dirty="0">
                <a:cs typeface="AL-Mohanad Black" pitchFamily="2" charset="-78"/>
              </a:rPr>
              <a:t>«المسئوليات العشر لمجلس الإدارة» سلسلة المركز القومي لمجالس الإدارة غير الربحية </a:t>
            </a:r>
            <a:r>
              <a:rPr lang="ar-SA" sz="1500" dirty="0" smtClean="0">
                <a:cs typeface="AL-Mohanad Black" pitchFamily="2" charset="-78"/>
              </a:rPr>
              <a:t>، </a:t>
            </a:r>
            <a:r>
              <a:rPr lang="ar-SA" sz="1500" dirty="0" err="1" smtClean="0">
                <a:cs typeface="AL-Mohanad Black" pitchFamily="2" charset="-78"/>
              </a:rPr>
              <a:t>ريتشار</a:t>
            </a:r>
            <a:r>
              <a:rPr lang="ar-SA" sz="1500" dirty="0" smtClean="0">
                <a:cs typeface="AL-Mohanad Black" pitchFamily="2" charset="-78"/>
              </a:rPr>
              <a:t> </a:t>
            </a:r>
            <a:r>
              <a:rPr lang="ar-SA" sz="1500" dirty="0" err="1" smtClean="0">
                <a:cs typeface="AL-Mohanad Black" pitchFamily="2" charset="-78"/>
              </a:rPr>
              <a:t>انجرم</a:t>
            </a:r>
            <a:r>
              <a:rPr lang="ar-SA" sz="1500" dirty="0" smtClean="0">
                <a:cs typeface="AL-Mohanad Black" pitchFamily="2" charset="-78"/>
              </a:rPr>
              <a:t> </a:t>
            </a:r>
            <a:r>
              <a:rPr lang="ar-SA" sz="1500" dirty="0">
                <a:cs typeface="AL-Mohanad Black" pitchFamily="2" charset="-78"/>
              </a:rPr>
              <a:t>، الجمعية المصرية لنشر المعرفة والثقافة العالمية ، (مترجم)</a:t>
            </a:r>
          </a:p>
          <a:p>
            <a:pPr marL="514350" indent="-514350" algn="r" defTabSz="934974" rtl="1">
              <a:buFont typeface="+mj-lt"/>
              <a:buAutoNum type="arabicPeriod"/>
              <a:defRPr/>
            </a:pPr>
            <a:r>
              <a:rPr lang="ar-SA" sz="1500" dirty="0">
                <a:cs typeface="AL-Mohanad Black" pitchFamily="2" charset="-78"/>
              </a:rPr>
              <a:t>«اللجنة التنفيذية» سلسلة المركز القومي لمجالس الإدارة غير الربحية </a:t>
            </a:r>
            <a:r>
              <a:rPr lang="ar-SA" sz="1500" dirty="0" smtClean="0">
                <a:cs typeface="AL-Mohanad Black" pitchFamily="2" charset="-78"/>
              </a:rPr>
              <a:t>، روبرت س </a:t>
            </a:r>
            <a:r>
              <a:rPr lang="ar-SA" sz="1500" dirty="0" err="1" smtClean="0">
                <a:cs typeface="AL-Mohanad Black" pitchFamily="2" charset="-78"/>
              </a:rPr>
              <a:t>اندرينجا</a:t>
            </a:r>
            <a:r>
              <a:rPr lang="ar-SA" sz="1500" dirty="0" smtClean="0">
                <a:cs typeface="AL-Mohanad Black" pitchFamily="2" charset="-78"/>
              </a:rPr>
              <a:t> </a:t>
            </a:r>
            <a:r>
              <a:rPr lang="ar-SA" sz="1500" dirty="0">
                <a:cs typeface="AL-Mohanad Black" pitchFamily="2" charset="-78"/>
              </a:rPr>
              <a:t>، الجمعية المصرية لنشر المعرفة والثقافة العالمية ، (مترجم)</a:t>
            </a:r>
          </a:p>
          <a:p>
            <a:pPr marL="514350" indent="-514350" algn="r" defTabSz="934974" rtl="1">
              <a:buFont typeface="+mj-lt"/>
              <a:buAutoNum type="arabicPeriod"/>
              <a:defRPr/>
            </a:pPr>
            <a:r>
              <a:rPr lang="ar-SA" sz="1500" dirty="0">
                <a:cs typeface="AL-Mohanad Black" pitchFamily="2" charset="-78"/>
              </a:rPr>
              <a:t>«المزيد من الإدارة </a:t>
            </a:r>
            <a:r>
              <a:rPr lang="ar-SA" sz="1500" dirty="0" err="1">
                <a:cs typeface="AL-Mohanad Black" pitchFamily="2" charset="-78"/>
              </a:rPr>
              <a:t>الاشرافية</a:t>
            </a:r>
            <a:r>
              <a:rPr lang="ar-SA" sz="1500" dirty="0">
                <a:cs typeface="AL-Mohanad Black" pitchFamily="2" charset="-78"/>
              </a:rPr>
              <a:t> وقليل من الإدارة التنفيذية» سلسلة المركز القومي لمجالس الإدارة غير الربحية </a:t>
            </a:r>
            <a:r>
              <a:rPr lang="ar-SA" sz="1500" dirty="0" smtClean="0">
                <a:cs typeface="AL-Mohanad Black" pitchFamily="2" charset="-78"/>
              </a:rPr>
              <a:t>، ريتشارد تشات </a:t>
            </a:r>
            <a:r>
              <a:rPr lang="ar-SA" sz="1500" dirty="0">
                <a:cs typeface="AL-Mohanad Black" pitchFamily="2" charset="-78"/>
              </a:rPr>
              <a:t>، الجمعية المصرية لنشر المعرفة والثقافة العالمية ، (مترجم)</a:t>
            </a:r>
          </a:p>
          <a:p>
            <a:pPr marL="514350" indent="-514350" algn="r" defTabSz="934974" rtl="1">
              <a:buFont typeface="+mj-lt"/>
              <a:buAutoNum type="arabicPeriod"/>
              <a:defRPr/>
            </a:pPr>
            <a:r>
              <a:rPr lang="ar-SA" sz="1500" dirty="0">
                <a:cs typeface="AL-Mohanad Black" pitchFamily="2" charset="-78"/>
              </a:rPr>
              <a:t>بناء كفاءات المنظمات غير الربحية : </a:t>
            </a:r>
            <a:r>
              <a:rPr lang="en-US" sz="1500" dirty="0">
                <a:cs typeface="AL-Mohanad Black" pitchFamily="2" charset="-78"/>
              </a:rPr>
              <a:t>Harvard </a:t>
            </a:r>
            <a:r>
              <a:rPr lang="en-US" sz="1500" dirty="0" err="1">
                <a:cs typeface="AL-Mohanad Black" pitchFamily="2" charset="-78"/>
              </a:rPr>
              <a:t>Busioness</a:t>
            </a:r>
            <a:r>
              <a:rPr lang="en-US" sz="1500" dirty="0">
                <a:cs typeface="AL-Mohanad Black" pitchFamily="2" charset="-78"/>
              </a:rPr>
              <a:t> Review</a:t>
            </a:r>
            <a:r>
              <a:rPr lang="ar-SA" sz="1500" dirty="0">
                <a:cs typeface="AL-Mohanad Black" pitchFamily="2" charset="-78"/>
              </a:rPr>
              <a:t> ، </a:t>
            </a:r>
            <a:r>
              <a:rPr lang="en-US" sz="1500" dirty="0">
                <a:cs typeface="AL-Mohanad Black" pitchFamily="2" charset="-78"/>
                <a:hlinkClick r:id="rId3"/>
              </a:rPr>
              <a:t>http://cutt.us/OJrBa</a:t>
            </a:r>
            <a:r>
              <a:rPr lang="ar-SA" sz="1500" dirty="0">
                <a:cs typeface="AL-Mohanad Black" pitchFamily="2" charset="-78"/>
              </a:rPr>
              <a:t> ، ترجمة : أرامكو ، واعي ، غدن</a:t>
            </a:r>
          </a:p>
          <a:p>
            <a:pPr marL="514350" indent="-514350" algn="r" defTabSz="934974" rtl="1">
              <a:buFont typeface="+mj-lt"/>
              <a:buAutoNum type="arabicPeriod"/>
              <a:defRPr/>
            </a:pPr>
            <a:r>
              <a:rPr lang="ar-SA" sz="1500" dirty="0">
                <a:cs typeface="AL-Mohanad Black" pitchFamily="2" charset="-78"/>
              </a:rPr>
              <a:t>«تقييم مجلس الإدارة للمنظمة : كيف تسير الأمور ؟» سلسلة المركز القومي لمجالس الإدارة غير الربحية </a:t>
            </a:r>
            <a:r>
              <a:rPr lang="ar-SA" sz="1500" dirty="0" smtClean="0">
                <a:cs typeface="AL-Mohanad Black" pitchFamily="2" charset="-78"/>
              </a:rPr>
              <a:t>، بيتر </a:t>
            </a:r>
            <a:r>
              <a:rPr lang="ar-SA" sz="1500" dirty="0" err="1" smtClean="0">
                <a:cs typeface="AL-Mohanad Black" pitchFamily="2" charset="-78"/>
              </a:rPr>
              <a:t>زانتون</a:t>
            </a:r>
            <a:r>
              <a:rPr lang="ar-SA" sz="1500" dirty="0" smtClean="0">
                <a:cs typeface="AL-Mohanad Black" pitchFamily="2" charset="-78"/>
              </a:rPr>
              <a:t> </a:t>
            </a:r>
            <a:r>
              <a:rPr lang="ar-SA" sz="1500" dirty="0">
                <a:cs typeface="AL-Mohanad Black" pitchFamily="2" charset="-78"/>
              </a:rPr>
              <a:t>، الجمعية المصرية لنشر المعرفة والثقافة العالمية ، (مترجم)</a:t>
            </a:r>
          </a:p>
          <a:p>
            <a:pPr marL="514350" indent="-514350" algn="r" defTabSz="934974" rtl="1">
              <a:buFont typeface="+mj-lt"/>
              <a:buAutoNum type="arabicPeriod"/>
              <a:defRPr/>
            </a:pPr>
            <a:r>
              <a:rPr lang="ar-SA" sz="1500" dirty="0">
                <a:cs typeface="AL-Mohanad Black" pitchFamily="2" charset="-78"/>
              </a:rPr>
              <a:t>«تطوير مجلس الإدارة» سلسلة المركز القومي لمجالس الإدارة غير الربحية </a:t>
            </a:r>
            <a:r>
              <a:rPr lang="ar-SA" sz="1500" dirty="0" smtClean="0">
                <a:cs typeface="AL-Mohanad Black" pitchFamily="2" charset="-78"/>
              </a:rPr>
              <a:t>، مورين روبنسون </a:t>
            </a:r>
            <a:r>
              <a:rPr lang="ar-SA" sz="1500" dirty="0">
                <a:cs typeface="AL-Mohanad Black" pitchFamily="2" charset="-78"/>
              </a:rPr>
              <a:t>، الجمعية المصرية لنشر المعرفة والثقافة العالمية ، (مترجم)</a:t>
            </a:r>
          </a:p>
          <a:p>
            <a:pPr marL="514350" indent="-514350" algn="r" defTabSz="934974" rtl="1">
              <a:buFont typeface="+mj-lt"/>
              <a:buAutoNum type="arabicPeriod"/>
              <a:defRPr/>
            </a:pPr>
            <a:r>
              <a:rPr lang="ar-SA" sz="1500" dirty="0">
                <a:cs typeface="AL-Mohanad Black" pitchFamily="2" charset="-78"/>
              </a:rPr>
              <a:t>«تقييم المدير التنفيذي» سلسلة المركز القومي لمجالس الإدارة غير الربحية </a:t>
            </a:r>
            <a:r>
              <a:rPr lang="ar-SA" sz="1500" dirty="0" smtClean="0">
                <a:cs typeface="AL-Mohanad Black" pitchFamily="2" charset="-78"/>
              </a:rPr>
              <a:t>، جان </a:t>
            </a:r>
            <a:r>
              <a:rPr lang="ar-SA" sz="1500" dirty="0" err="1" smtClean="0">
                <a:cs typeface="AL-Mohanad Black" pitchFamily="2" charset="-78"/>
              </a:rPr>
              <a:t>بييرسون</a:t>
            </a:r>
            <a:r>
              <a:rPr lang="ar-SA" sz="1500" dirty="0" smtClean="0">
                <a:cs typeface="AL-Mohanad Black" pitchFamily="2" charset="-78"/>
              </a:rPr>
              <a:t> و جوشوا منتز </a:t>
            </a:r>
            <a:r>
              <a:rPr lang="ar-SA" sz="1500" dirty="0">
                <a:cs typeface="AL-Mohanad Black" pitchFamily="2" charset="-78"/>
              </a:rPr>
              <a:t>، الجمعية المصرية لنشر المعرفة والثقافة العالمية ، (مترجم)</a:t>
            </a:r>
          </a:p>
          <a:p>
            <a:pPr marL="514350" indent="-514350" algn="r" defTabSz="934974" rtl="1">
              <a:buFont typeface="+mj-lt"/>
              <a:buAutoNum type="arabicPeriod"/>
              <a:defRPr/>
            </a:pPr>
            <a:r>
              <a:rPr lang="ar-SA" sz="1500" dirty="0">
                <a:cs typeface="AL-Mohanad Black" pitchFamily="2" charset="-78"/>
              </a:rPr>
              <a:t>«جمع الأموال وعضو مجلس الإدارة» سلسلة المركز القومي لمجالس الإدارة غير </a:t>
            </a:r>
            <a:r>
              <a:rPr lang="ar-SA" sz="1500" dirty="0" smtClean="0">
                <a:cs typeface="AL-Mohanad Black" pitchFamily="2" charset="-78"/>
              </a:rPr>
              <a:t>الربحية ، فيشر هاو </a:t>
            </a:r>
            <a:r>
              <a:rPr lang="ar-SA" sz="1500" dirty="0">
                <a:cs typeface="AL-Mohanad Black" pitchFamily="2" charset="-78"/>
              </a:rPr>
              <a:t>، الجمعية المصرية لنشر المعرفة والثقافة العالمية ، (مترجم</a:t>
            </a:r>
            <a:r>
              <a:rPr lang="ar-SA" sz="1500" dirty="0" smtClean="0">
                <a:cs typeface="AL-Mohanad Black" pitchFamily="2" charset="-78"/>
              </a:rPr>
              <a:t>)</a:t>
            </a:r>
            <a:endParaRPr lang="ar-SA" sz="1500" dirty="0">
              <a:cs typeface="AL-Mohanad Black" pitchFamily="2" charset="-78"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عوامل تميز مجالس ادارات المنظمات غير الربحية  1.3     - ا.عبدالعزيز السليم</a:t>
            </a:r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954" y="5606707"/>
            <a:ext cx="1106408" cy="1499286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85950" cy="1077686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1058" y="-96624"/>
            <a:ext cx="2190750" cy="1307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453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"/>
    </mc:Choice>
    <mc:Fallback xmlns="">
      <p:transition spd="slow" advClick="0" advTm="25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عوامل تميز مجالس ادارات المنظمات غير الربحية  1.3     - ا.عبدالعزيز السليم</a:t>
            </a:r>
            <a:endParaRPr lang="en-US" dirty="0"/>
          </a:p>
        </p:txBody>
      </p:sp>
      <p:graphicFrame>
        <p:nvGraphicFramePr>
          <p:cNvPr id="7" name="رسم تخطيطي 6"/>
          <p:cNvGraphicFramePr/>
          <p:nvPr>
            <p:extLst/>
          </p:nvPr>
        </p:nvGraphicFramePr>
        <p:xfrm>
          <a:off x="2192421" y="35069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954" y="5606707"/>
            <a:ext cx="1106408" cy="1499286"/>
          </a:xfrm>
          <a:prstGeom prst="rect">
            <a:avLst/>
          </a:prstGeom>
        </p:spPr>
      </p:pic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85950" cy="1077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66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0000">
        <p:random/>
      </p:transition>
    </mc:Choice>
    <mc:Fallback xmlns="">
      <p:transition spd="slow" advTm="60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642C343-597B-4D70-8F72-E7CCEBB830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928FBCC-40D4-4AF4-BAAD-28E7A9487E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13F1DB4-0801-4804-A94D-C881A422C1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5C05D64-D1E5-4C9D-A50D-894F59676E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EBEF96F-1CC5-4645-B8B9-775DD8D5F1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E107D63-6983-4996-A2E6-782F27DBDA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57728DC-5C73-4EF6-9D4D-3C15CE50B3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272A329-A6CA-48A0-B867-B39AE4C0BD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DE5E495-34B2-40FF-94CD-0D94B76006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3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6674025-DB90-4BEE-9C79-549C64C4A7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CAA9E47-7B81-4F5D-859A-A2B5EE2D99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lvl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عنصر نائب للمحتوى 6"/>
          <p:cNvGraphicFramePr>
            <a:graphicFrameLocks noGrp="1"/>
          </p:cNvGraphicFramePr>
          <p:nvPr>
            <p:ph idx="1"/>
            <p:extLst/>
          </p:nvPr>
        </p:nvGraphicFramePr>
        <p:xfrm>
          <a:off x="890336" y="336782"/>
          <a:ext cx="6472991" cy="55303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عوامل تميز مجالس ادارات المنظمات غير الربحية  1.3     - ا.عبدالعزيز السليم</a:t>
            </a:r>
            <a:endParaRPr lang="en-US" dirty="0"/>
          </a:p>
        </p:txBody>
      </p:sp>
      <p:sp>
        <p:nvSpPr>
          <p:cNvPr id="11" name="سهم إلى اليسار 10"/>
          <p:cNvSpPr/>
          <p:nvPr/>
        </p:nvSpPr>
        <p:spPr>
          <a:xfrm>
            <a:off x="7178842" y="1756611"/>
            <a:ext cx="4251157" cy="238225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600" b="1" dirty="0" smtClean="0">
                <a:solidFill>
                  <a:schemeClr val="tx1"/>
                </a:solidFill>
                <a:latin typeface="AL-Mohanad Bold"/>
                <a:cs typeface="AL-Mohanad Black" pitchFamily="2" charset="-78"/>
              </a:rPr>
              <a:t>مهمة بناء السياسات</a:t>
            </a:r>
            <a:r>
              <a:rPr lang="ar-SA" sz="2800" b="1" dirty="0" smtClean="0">
                <a:solidFill>
                  <a:schemeClr val="tx1"/>
                </a:solidFill>
                <a:latin typeface="AL-Mohanad Bold"/>
                <a:cs typeface="AL-Mohanad Black" pitchFamily="2" charset="-78"/>
              </a:rPr>
              <a:t> </a:t>
            </a:r>
          </a:p>
          <a:p>
            <a:pPr algn="ctr" rtl="1"/>
            <a:r>
              <a:rPr lang="ar-SA" b="1" dirty="0" smtClean="0">
                <a:solidFill>
                  <a:schemeClr val="tx1"/>
                </a:solidFill>
                <a:latin typeface="AL-Mohanad Bold"/>
                <a:cs typeface="AL-Mohanad Black" pitchFamily="2" charset="-78"/>
              </a:rPr>
              <a:t>(المنظمات تحت التأسيس)</a:t>
            </a:r>
            <a:endParaRPr lang="en-US" b="1" dirty="0">
              <a:solidFill>
                <a:schemeClr val="tx1"/>
              </a:solidFill>
              <a:latin typeface="AL-Mohanad Bold"/>
              <a:cs typeface="AL-Mohanad Black" pitchFamily="2" charset="-78"/>
            </a:endParaRP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954" y="5606707"/>
            <a:ext cx="1106408" cy="1499286"/>
          </a:xfrm>
          <a:prstGeom prst="rect">
            <a:avLst/>
          </a:prstGeom>
        </p:spPr>
      </p:pic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85950" cy="1077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19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0000">
        <p:random/>
      </p:transition>
    </mc:Choice>
    <mc:Fallback xmlns="">
      <p:transition spd="slow" advTm="60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mph" presetSubtype="2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4A1575B-4628-469C-87A6-9498403E4F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>
                                            <p:graphicEl>
                                              <a:dgm id="{44A1575B-4628-469C-87A6-9498403E4F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457EE22-4278-4399-89ED-85A73D7E64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">
                                            <p:graphicEl>
                                              <a:dgm id="{0457EE22-4278-4399-89ED-85A73D7E64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AF2576C-10ED-4419-8357-C7FF1A53CB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>
                                            <p:graphicEl>
                                              <a:dgm id="{5AF2576C-10ED-4419-8357-C7FF1A53CB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9E0A994-6C8E-4F15-AFF4-4B8EFA61E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7">
                                            <p:graphicEl>
                                              <a:dgm id="{19E0A994-6C8E-4F15-AFF4-4B8EFA61E9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1000"/>
                            </p:stCondLst>
                            <p:childTnLst>
                              <p:par>
                                <p:cTn id="3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D56BC84-858F-47FB-B522-3727092544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7">
                                            <p:graphicEl>
                                              <a:dgm id="{3D56BC84-858F-47FB-B522-3727092544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3000"/>
                            </p:stCondLst>
                            <p:childTnLst>
                              <p:par>
                                <p:cTn id="3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FFCD488-6A5E-4600-AB0B-0B23F21AD7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7">
                                            <p:graphicEl>
                                              <a:dgm id="{6FFCD488-6A5E-4600-AB0B-0B23F21AD7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0"/>
                            </p:stCondLst>
                            <p:childTnLst>
                              <p:par>
                                <p:cTn id="3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8E60CDC-FE83-4BBF-9BC8-A7EF562EBD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7">
                                            <p:graphicEl>
                                              <a:dgm id="{28E60CDC-FE83-4BBF-9BC8-A7EF562EBD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7000"/>
                            </p:stCondLst>
                            <p:childTnLst>
                              <p:par>
                                <p:cTn id="4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97E4966-240C-4436-9135-6F2A4EA1AD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7">
                                            <p:graphicEl>
                                              <a:dgm id="{997E4966-240C-4436-9135-6F2A4EA1AD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one"/>
        </p:bldSub>
      </p:bldGraphic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>
                <a:solidFill>
                  <a:prstClr val="black"/>
                </a:solidFill>
              </a:rPr>
              <a:t>عوامل تميز مجالس ادارات المنظمات غير الربحية  1.3     - ا.عبدالعزيز السليم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9982200" y="101890"/>
            <a:ext cx="2104635" cy="206210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marL="0" lvl="1" algn="ctr" rtl="1"/>
            <a:r>
              <a:rPr lang="ar-SA" sz="3200" dirty="0" smtClean="0">
                <a:cs typeface="AL-Mohanad Black" pitchFamily="2" charset="-78"/>
              </a:rPr>
              <a:t>مجلس </a:t>
            </a:r>
            <a:r>
              <a:rPr lang="ar-SA" sz="3200" dirty="0">
                <a:cs typeface="AL-Mohanad Black" pitchFamily="2" charset="-78"/>
              </a:rPr>
              <a:t>الإدارة </a:t>
            </a:r>
            <a:r>
              <a:rPr lang="ar-SA" sz="3200" dirty="0" smtClean="0">
                <a:cs typeface="AL-Mohanad Black" pitchFamily="2" charset="-78"/>
              </a:rPr>
              <a:t>و</a:t>
            </a:r>
          </a:p>
          <a:p>
            <a:pPr marL="0" lvl="1" algn="ctr" rtl="1"/>
            <a:r>
              <a:rPr lang="ar-SA" sz="3200" dirty="0" smtClean="0">
                <a:cs typeface="AL-Mohanad Black" pitchFamily="2" charset="-78"/>
              </a:rPr>
              <a:t>الإدارة التنفيذية </a:t>
            </a:r>
          </a:p>
        </p:txBody>
      </p:sp>
      <p:graphicFrame>
        <p:nvGraphicFramePr>
          <p:cNvPr id="5" name="رسم تخطيطي 4"/>
          <p:cNvGraphicFramePr/>
          <p:nvPr>
            <p:extLst>
              <p:ext uri="{D42A27DB-BD31-4B8C-83A1-F6EECF244321}">
                <p14:modId xmlns:p14="http://schemas.microsoft.com/office/powerpoint/2010/main" val="3758788933"/>
              </p:ext>
            </p:extLst>
          </p:nvPr>
        </p:nvGraphicFramePr>
        <p:xfrm>
          <a:off x="2146071" y="360083"/>
          <a:ext cx="7832110" cy="5658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954" y="5606707"/>
            <a:ext cx="1106408" cy="1499286"/>
          </a:xfrm>
          <a:prstGeom prst="rect">
            <a:avLst/>
          </a:prstGeom>
        </p:spPr>
      </p:pic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85950" cy="1077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463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0000">
        <p:random/>
      </p:transition>
    </mc:Choice>
    <mc:Fallback xmlns="">
      <p:transition spd="slow" advTm="60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BBA8ACB-899C-4A09-8D84-0126152EA0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1BBA8ACB-899C-4A09-8D84-0126152EA0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1BBA8ACB-899C-4A09-8D84-0126152EA0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97DF530-A490-48F9-9DCB-37F0E58143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graphicEl>
                                              <a:dgm id="{497DF530-A490-48F9-9DCB-37F0E58143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497DF530-A490-48F9-9DCB-37F0E58143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13C982B-3C3D-430A-A0C4-DE23D88670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graphicEl>
                                              <a:dgm id="{B13C982B-3C3D-430A-A0C4-DE23D88670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graphicEl>
                                              <a:dgm id="{B13C982B-3C3D-430A-A0C4-DE23D88670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8CE244D-E334-483D-89FA-04F823AA18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graphicEl>
                                              <a:dgm id="{B8CE244D-E334-483D-89FA-04F823AA18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graphicEl>
                                              <a:dgm id="{B8CE244D-E334-483D-89FA-04F823AA18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57B3E22-84A4-4150-89CA-EEC47D74BE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graphicEl>
                                              <a:dgm id="{C57B3E22-84A4-4150-89CA-EEC47D74BE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graphicEl>
                                              <a:dgm id="{C57B3E22-84A4-4150-89CA-EEC47D74BE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5C956EB-FE07-4148-8B3E-68EE97BBB3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graphicEl>
                                              <a:dgm id="{55C956EB-FE07-4148-8B3E-68EE97BBB3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graphicEl>
                                              <a:dgm id="{55C956EB-FE07-4148-8B3E-68EE97BBB3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3CB4C4B-D80E-4135-B144-5454025D2E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graphicEl>
                                              <a:dgm id="{63CB4C4B-D80E-4135-B144-5454025D2E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graphicEl>
                                              <a:dgm id="{63CB4C4B-D80E-4135-B144-5454025D2E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9645629-3B92-4CF2-B563-FA7FA8CDEF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graphicEl>
                                              <a:dgm id="{49645629-3B92-4CF2-B563-FA7FA8CDEF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graphicEl>
                                              <a:dgm id="{49645629-3B92-4CF2-B563-FA7FA8CDEF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سهم إلى اليمين 11"/>
          <p:cNvSpPr/>
          <p:nvPr/>
        </p:nvSpPr>
        <p:spPr>
          <a:xfrm>
            <a:off x="9143998" y="2662989"/>
            <a:ext cx="930446" cy="328863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سهم إلى اليمين 12"/>
          <p:cNvSpPr/>
          <p:nvPr/>
        </p:nvSpPr>
        <p:spPr>
          <a:xfrm>
            <a:off x="9143997" y="3391011"/>
            <a:ext cx="930446" cy="328863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عنصر نائب للمحتوى 7"/>
          <p:cNvGraphicFramePr>
            <a:graphicFrameLocks noGrp="1"/>
          </p:cNvGraphicFramePr>
          <p:nvPr>
            <p:ph idx="1"/>
            <p:extLst/>
          </p:nvPr>
        </p:nvGraphicFramePr>
        <p:xfrm>
          <a:off x="1916135" y="1062519"/>
          <a:ext cx="7813341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2308481" y="6248400"/>
            <a:ext cx="7084177" cy="365125"/>
          </a:xfrm>
        </p:spPr>
        <p:txBody>
          <a:bodyPr/>
          <a:lstStyle/>
          <a:p>
            <a:r>
              <a:rPr lang="ar-SA" smtClean="0"/>
              <a:t>عوامل تميز مجالس ادارات المنظمات غير الربحية  1.3     - ا.عبدالعزيز السليم</a:t>
            </a:r>
            <a:endParaRPr lang="en-US" dirty="0"/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10074443" y="2460767"/>
            <a:ext cx="1017782" cy="69783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 smtClean="0">
                <a:solidFill>
                  <a:schemeClr val="tx1"/>
                </a:solidFill>
                <a:cs typeface="AL-Mohanad Black" pitchFamily="2" charset="-78"/>
              </a:rPr>
              <a:t>استباق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10074443" y="3206528"/>
            <a:ext cx="1017782" cy="69783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 smtClean="0">
                <a:solidFill>
                  <a:schemeClr val="tx1"/>
                </a:solidFill>
                <a:cs typeface="AL-Mohanad Black" pitchFamily="2" charset="-78"/>
              </a:rPr>
              <a:t>اطلاق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6" name="صورة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954" y="5606707"/>
            <a:ext cx="1106408" cy="1499286"/>
          </a:xfrm>
          <a:prstGeom prst="rect">
            <a:avLst/>
          </a:prstGeom>
        </p:spPr>
      </p:pic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11" name="صورة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85950" cy="1077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94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0000">
        <p:random/>
      </p:transition>
    </mc:Choice>
    <mc:Fallback xmlns="">
      <p:transition spd="slow" advTm="60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7BA6874-4B2B-4433-B1F3-391899A92E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graphicEl>
                                              <a:dgm id="{37BA6874-4B2B-4433-B1F3-391899A92E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graphicEl>
                                              <a:dgm id="{37BA6874-4B2B-4433-B1F3-391899A92E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E5991C1-A4EA-4E15-83D8-AFDB8BAC8F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graphicEl>
                                              <a:dgm id="{CE5991C1-A4EA-4E15-83D8-AFDB8BAC8F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graphicEl>
                                              <a:dgm id="{CE5991C1-A4EA-4E15-83D8-AFDB8BAC8F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654CB2E-A398-449B-828C-42AC2789CF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graphicEl>
                                              <a:dgm id="{7654CB2E-A398-449B-828C-42AC2789CF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graphicEl>
                                              <a:dgm id="{7654CB2E-A398-449B-828C-42AC2789CF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A07A458-874F-4188-8AA1-7D6745389E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graphicEl>
                                              <a:dgm id="{BA07A458-874F-4188-8AA1-7D6745389E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graphicEl>
                                              <a:dgm id="{BA07A458-874F-4188-8AA1-7D6745389E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4649ACB-88CB-41E7-B926-F63B929B07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graphicEl>
                                              <a:dgm id="{24649ACB-88CB-41E7-B926-F63B929B07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graphicEl>
                                              <a:dgm id="{24649ACB-88CB-41E7-B926-F63B929B07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08A4F14-51E0-442C-9535-507BE8FBD7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graphicEl>
                                              <a:dgm id="{C08A4F14-51E0-442C-9535-507BE8FBD7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graphicEl>
                                              <a:dgm id="{C08A4F14-51E0-442C-9535-507BE8FBD7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2FC5751-5B61-4E83-BE6D-F84433FE43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graphicEl>
                                              <a:dgm id="{42FC5751-5B61-4E83-BE6D-F84433FE43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graphicEl>
                                              <a:dgm id="{42FC5751-5B61-4E83-BE6D-F84433FE43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Graphic spid="8" grpId="0">
        <p:bldSub>
          <a:bldDgm bld="lvlOne"/>
        </p:bldSub>
      </p:bldGraphic>
      <p:bldP spid="9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صورة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536" y="675147"/>
            <a:ext cx="2143125" cy="2143125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923" y="2664524"/>
            <a:ext cx="2139738" cy="2121939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484310" y="4307307"/>
            <a:ext cx="10018713" cy="1580146"/>
          </a:xfr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anchor="ctr">
            <a:noAutofit/>
          </a:bodyPr>
          <a:lstStyle/>
          <a:p>
            <a:pPr marL="350838" lvl="1" indent="0" algn="ctr" defTabSz="449263" rtl="1">
              <a:buNone/>
            </a:pPr>
            <a:r>
              <a:rPr lang="ar-SA" sz="3200" b="1" dirty="0" smtClean="0">
                <a:cs typeface="AL-Mohanad Black" pitchFamily="2" charset="-78"/>
              </a:rPr>
              <a:t>فرض الغايات والسياسات ، وتفويض الوسائل </a:t>
            </a:r>
          </a:p>
          <a:p>
            <a:pPr marL="350838" lvl="1" indent="0" algn="ctr" defTabSz="449263" rtl="1">
              <a:buNone/>
            </a:pPr>
            <a:endParaRPr lang="ar-SA" sz="800" b="1" dirty="0" smtClean="0">
              <a:cs typeface="AL-Mohanad Black" pitchFamily="2" charset="-78"/>
            </a:endParaRPr>
          </a:p>
          <a:p>
            <a:pPr marL="350838" lvl="1" indent="0" algn="ctr" defTabSz="449263" rtl="1">
              <a:buNone/>
            </a:pPr>
            <a:r>
              <a:rPr lang="ar-SA" b="1" dirty="0" smtClean="0">
                <a:solidFill>
                  <a:schemeClr val="accent1">
                    <a:lumMod val="50000"/>
                  </a:schemeClr>
                </a:solidFill>
                <a:cs typeface="AL-Mohanad Black" pitchFamily="2" charset="-78"/>
              </a:rPr>
              <a:t>(سيطر </a:t>
            </a:r>
            <a:r>
              <a:rPr lang="ar-SA" b="1" dirty="0">
                <a:solidFill>
                  <a:schemeClr val="accent1">
                    <a:lumMod val="50000"/>
                  </a:schemeClr>
                </a:solidFill>
                <a:cs typeface="AL-Mohanad Black" pitchFamily="2" charset="-78"/>
              </a:rPr>
              <a:t>على ما يجب السيطرة عليه ، لا على كل ما يمكن السيطرة </a:t>
            </a:r>
            <a:r>
              <a:rPr lang="ar-SA" b="1" dirty="0" smtClean="0">
                <a:solidFill>
                  <a:schemeClr val="accent1">
                    <a:lumMod val="50000"/>
                  </a:schemeClr>
                </a:solidFill>
                <a:cs typeface="AL-Mohanad Black" pitchFamily="2" charset="-78"/>
              </a:rPr>
              <a:t>عليه)</a:t>
            </a:r>
            <a:endParaRPr lang="ar-SA" b="1" dirty="0">
              <a:solidFill>
                <a:schemeClr val="accent1">
                  <a:lumMod val="50000"/>
                </a:schemeClr>
              </a:solidFill>
              <a:cs typeface="AL-Mohanad Black" pitchFamily="2" charset="-78"/>
            </a:endParaRPr>
          </a:p>
        </p:txBody>
      </p:sp>
      <p:sp>
        <p:nvSpPr>
          <p:cNvPr id="7" name="عنصر نائب للتذييل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عوامل تميز مجالس ادارات المنظمات غير الربحية  1.3     - ا.عبدالعزيز السليم</a:t>
            </a:r>
            <a:endParaRPr lang="en-US" dirty="0"/>
          </a:p>
        </p:txBody>
      </p:sp>
      <p:sp>
        <p:nvSpPr>
          <p:cNvPr id="15" name="مستطيل 14"/>
          <p:cNvSpPr/>
          <p:nvPr/>
        </p:nvSpPr>
        <p:spPr>
          <a:xfrm>
            <a:off x="4276678" y="175156"/>
            <a:ext cx="40008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 rtl="1"/>
            <a:r>
              <a:rPr lang="ar-SA" sz="3200" dirty="0">
                <a:cs typeface="AL-Mohanad Black" pitchFamily="2" charset="-78"/>
              </a:rPr>
              <a:t>توازن سلطة الولاية الإدارية </a:t>
            </a:r>
          </a:p>
        </p:txBody>
      </p:sp>
      <p:graphicFrame>
        <p:nvGraphicFramePr>
          <p:cNvPr id="2" name="رسم تخطيطي 1"/>
          <p:cNvGraphicFramePr/>
          <p:nvPr>
            <p:extLst>
              <p:ext uri="{D42A27DB-BD31-4B8C-83A1-F6EECF244321}">
                <p14:modId xmlns:p14="http://schemas.microsoft.com/office/powerpoint/2010/main" val="2971497609"/>
              </p:ext>
            </p:extLst>
          </p:nvPr>
        </p:nvGraphicFramePr>
        <p:xfrm>
          <a:off x="1955659" y="675147"/>
          <a:ext cx="9103479" cy="28956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8" name="صورة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954" y="5606707"/>
            <a:ext cx="1106408" cy="1499286"/>
          </a:xfrm>
          <a:prstGeom prst="rect">
            <a:avLst/>
          </a:prstGeom>
        </p:spPr>
      </p:pic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85950" cy="1077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230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0000">
        <p:random/>
      </p:transition>
    </mc:Choice>
    <mc:Fallback xmlns="">
      <p:transition spd="slow" advTm="60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A28FB40-8D10-435A-8549-84D4FEB79C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BA28FB40-8D10-435A-8549-84D4FEB79C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BA28FB40-8D10-435A-8549-84D4FEB79C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5DDFC7B-332E-484F-8873-86D50AEAFC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55DDFC7B-332E-484F-8873-86D50AEAFC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55DDFC7B-332E-484F-8873-86D50AEAFC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1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100"/>
                            </p:stCondLst>
                            <p:childTnLst>
                              <p:par>
                                <p:cTn id="50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Graphic spid="2" grpId="0">
        <p:bldSub>
          <a:bldDgm bld="one"/>
        </p:bldSub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عوامل تميز مجالس ادارات المنظمات غير الربحية  1.3     - ا.عبدالعزيز السليم</a:t>
            </a:r>
            <a:endParaRPr lang="en-US" dirty="0"/>
          </a:p>
        </p:txBody>
      </p:sp>
      <p:graphicFrame>
        <p:nvGraphicFramePr>
          <p:cNvPr id="11" name="رسم تخطيطي 10"/>
          <p:cNvGraphicFramePr/>
          <p:nvPr>
            <p:extLst>
              <p:ext uri="{D42A27DB-BD31-4B8C-83A1-F6EECF244321}">
                <p14:modId xmlns:p14="http://schemas.microsoft.com/office/powerpoint/2010/main" val="120857703"/>
              </p:ext>
            </p:extLst>
          </p:nvPr>
        </p:nvGraphicFramePr>
        <p:xfrm>
          <a:off x="890332" y="1227214"/>
          <a:ext cx="10715234" cy="878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صورة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954" y="5606707"/>
            <a:ext cx="1106408" cy="1499286"/>
          </a:xfrm>
          <a:prstGeom prst="rect">
            <a:avLst/>
          </a:prstGeom>
        </p:spPr>
      </p:pic>
      <p:graphicFrame>
        <p:nvGraphicFramePr>
          <p:cNvPr id="14" name="رسم تخطيطي 13"/>
          <p:cNvGraphicFramePr/>
          <p:nvPr>
            <p:extLst>
              <p:ext uri="{D42A27DB-BD31-4B8C-83A1-F6EECF244321}">
                <p14:modId xmlns:p14="http://schemas.microsoft.com/office/powerpoint/2010/main" val="1035713752"/>
              </p:ext>
            </p:extLst>
          </p:nvPr>
        </p:nvGraphicFramePr>
        <p:xfrm>
          <a:off x="890331" y="2221824"/>
          <a:ext cx="10715234" cy="1540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15" name="رسم تخطيطي 14"/>
          <p:cNvGraphicFramePr/>
          <p:nvPr>
            <p:extLst>
              <p:ext uri="{D42A27DB-BD31-4B8C-83A1-F6EECF244321}">
                <p14:modId xmlns:p14="http://schemas.microsoft.com/office/powerpoint/2010/main" val="1996938358"/>
              </p:ext>
            </p:extLst>
          </p:nvPr>
        </p:nvGraphicFramePr>
        <p:xfrm>
          <a:off x="890331" y="3922291"/>
          <a:ext cx="10715234" cy="1419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85950" cy="1077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449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0000">
        <p:random/>
      </p:transition>
    </mc:Choice>
    <mc:Fallback xmlns="">
      <p:transition spd="slow" advTm="60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B3F57FA6-9FA4-473C-B7F0-7A48F626F9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graphicEl>
                                              <a:dgm id="{B3F57FA6-9FA4-473C-B7F0-7A48F626F9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B3F57FA6-9FA4-473C-B7F0-7A48F626F9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graphicEl>
                                              <a:dgm id="{B3F57FA6-9FA4-473C-B7F0-7A48F626F9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B3F57FA6-9FA4-473C-B7F0-7A48F626F9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15">
                                            <p:graphicEl>
                                              <a:dgm id="{B3F57FA6-9FA4-473C-B7F0-7A48F626F9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 uiExpand="1">
        <p:bldSub>
          <a:bldDgm bld="lvlOne"/>
        </p:bldSub>
      </p:bldGraphic>
      <p:bldGraphic spid="14" grpId="0" uiExpand="1">
        <p:bldSub>
          <a:bldDgm bld="lvlOne"/>
        </p:bldSub>
      </p:bldGraphic>
      <p:bldGraphic spid="15" grpId="0" uiExpand="1">
        <p:bldSub>
          <a:bldDgm bld="lvlOne"/>
        </p:bldSub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صر نائب للمحتوى 6"/>
          <p:cNvSpPr>
            <a:spLocks noGrp="1"/>
          </p:cNvSpPr>
          <p:nvPr>
            <p:ph idx="1"/>
          </p:nvPr>
        </p:nvSpPr>
        <p:spPr>
          <a:xfrm>
            <a:off x="7696409" y="361374"/>
            <a:ext cx="4072494" cy="832029"/>
          </a:xfrm>
          <a:effectLst>
            <a:softEdge rad="762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 rtl="1">
              <a:spcBef>
                <a:spcPct val="0"/>
              </a:spcBef>
              <a:buNone/>
            </a:pPr>
            <a:r>
              <a:rPr lang="ar-SA" sz="3200" dirty="0" smtClean="0">
                <a:ln w="3175" cmpd="sng">
                  <a:noFill/>
                </a:ln>
                <a:latin typeface="+mj-lt"/>
                <a:ea typeface="+mj-ea"/>
                <a:cs typeface="AL-Mohanad Black" pitchFamily="2" charset="-78"/>
              </a:rPr>
              <a:t>آلية التعامل مع السياسات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عوامل تميز مجالس ادارات المنظمات غير الربحية  1.3     - ا.عبدالعزيز السليم</a:t>
            </a:r>
            <a:endParaRPr lang="en-US" dirty="0"/>
          </a:p>
        </p:txBody>
      </p:sp>
      <p:graphicFrame>
        <p:nvGraphicFramePr>
          <p:cNvPr id="5" name="رسم تخطيطي 4"/>
          <p:cNvGraphicFramePr/>
          <p:nvPr>
            <p:extLst/>
          </p:nvPr>
        </p:nvGraphicFramePr>
        <p:xfrm>
          <a:off x="1604211" y="897643"/>
          <a:ext cx="9217550" cy="53507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954" y="5606707"/>
            <a:ext cx="1106408" cy="1499286"/>
          </a:xfrm>
          <a:prstGeom prst="rect">
            <a:avLst/>
          </a:prstGeom>
        </p:spPr>
      </p:pic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85950" cy="1077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218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0000">
        <p:random/>
      </p:transition>
    </mc:Choice>
    <mc:Fallback xmlns="">
      <p:transition spd="slow" advTm="60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0115CBB-8BBB-49A2-AA18-D2B4E02DD1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30115CBB-8BBB-49A2-AA18-D2B4E02DD1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11408EB-6267-4F35-B3B7-5ABA815BC1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dgm id="{111408EB-6267-4F35-B3B7-5ABA815BC1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F1E40E8-4AE5-4CD5-9AFF-E21C6FDB7C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0" dur="500"/>
                                        <p:tgtEl>
                                          <p:spTgt spid="5">
                                            <p:graphicEl>
                                              <a:dgm id="{DF1E40E8-4AE5-4CD5-9AFF-E21C6FDB7C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80123C3-650C-470A-9FCB-C0DCEEA9F6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5" dur="500"/>
                                        <p:tgtEl>
                                          <p:spTgt spid="5">
                                            <p:graphicEl>
                                              <a:dgm id="{480123C3-650C-470A-9FCB-C0DCEEA9F6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487B06C-B2E0-4FE6-B865-C520C25317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8" dur="500"/>
                                        <p:tgtEl>
                                          <p:spTgt spid="5">
                                            <p:graphicEl>
                                              <a:dgm id="{1487B06C-B2E0-4FE6-B865-C520C25317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FFD361B-C6A2-451D-A0A3-36999BA44F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3" dur="500"/>
                                        <p:tgtEl>
                                          <p:spTgt spid="5">
                                            <p:graphicEl>
                                              <a:dgm id="{6FFD361B-C6A2-451D-A0A3-36999BA44F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D842AA2-9427-47F0-BBA4-E04F307BA6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6" dur="500"/>
                                        <p:tgtEl>
                                          <p:spTgt spid="5">
                                            <p:graphicEl>
                                              <a:dgm id="{CD842AA2-9427-47F0-BBA4-E04F307BA6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Graphic spid="5" grpId="0">
        <p:bldSub>
          <a:bldDgm bld="one"/>
        </p:bldSub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صر نائب للتذييل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عوامل تميز مجالس ادارات المنظمات غير الربحية  1.3     - ا.عبدالعزيز السليم</a:t>
            </a:r>
            <a:endParaRPr lang="en-US" dirty="0"/>
          </a:p>
        </p:txBody>
      </p:sp>
      <p:graphicFrame>
        <p:nvGraphicFramePr>
          <p:cNvPr id="2" name="رسم تخطيطي 1"/>
          <p:cNvGraphicFramePr/>
          <p:nvPr>
            <p:extLst/>
          </p:nvPr>
        </p:nvGraphicFramePr>
        <p:xfrm>
          <a:off x="2561482" y="423963"/>
          <a:ext cx="9400153" cy="5932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شكل بيضاوي 4"/>
          <p:cNvSpPr/>
          <p:nvPr/>
        </p:nvSpPr>
        <p:spPr>
          <a:xfrm>
            <a:off x="5980667" y="2140433"/>
            <a:ext cx="2537254" cy="2537254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dirty="0" smtClean="0">
                <a:solidFill>
                  <a:schemeClr val="tx1"/>
                </a:solidFill>
                <a:cs typeface="AL-Mohanad Black" pitchFamily="2" charset="-78"/>
              </a:rPr>
              <a:t>أدوات متابعة </a:t>
            </a:r>
            <a:r>
              <a:rPr lang="ar-SA" sz="3200" dirty="0">
                <a:solidFill>
                  <a:schemeClr val="tx1"/>
                </a:solidFill>
                <a:cs typeface="AL-Mohanad Black" pitchFamily="2" charset="-78"/>
              </a:rPr>
              <a:t>الأداء </a:t>
            </a:r>
            <a:r>
              <a:rPr lang="ar-SA" sz="3200" dirty="0" smtClean="0">
                <a:solidFill>
                  <a:schemeClr val="tx1"/>
                </a:solidFill>
                <a:cs typeface="AL-Mohanad Black" pitchFamily="2" charset="-78"/>
              </a:rPr>
              <a:t>التنفيذي</a:t>
            </a:r>
            <a:endParaRPr lang="ar-SA" sz="3200" dirty="0">
              <a:solidFill>
                <a:schemeClr val="tx1"/>
              </a:solidFill>
              <a:cs typeface="AL-Mohanad Black" pitchFamily="2" charset="-78"/>
            </a:endParaRPr>
          </a:p>
        </p:txBody>
      </p:sp>
      <p:pic>
        <p:nvPicPr>
          <p:cNvPr id="11" name="صورة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954" y="5606707"/>
            <a:ext cx="1106408" cy="1499286"/>
          </a:xfrm>
          <a:prstGeom prst="rect">
            <a:avLst/>
          </a:prstGeom>
        </p:spPr>
      </p:pic>
      <p:sp>
        <p:nvSpPr>
          <p:cNvPr id="3" name="وسيلة شرح بيضاوية 2"/>
          <p:cNvSpPr/>
          <p:nvPr/>
        </p:nvSpPr>
        <p:spPr>
          <a:xfrm>
            <a:off x="160258" y="2824208"/>
            <a:ext cx="3700849" cy="2529017"/>
          </a:xfrm>
          <a:prstGeom prst="wedgeEllipseCallout">
            <a:avLst>
              <a:gd name="adj1" fmla="val 61545"/>
              <a:gd name="adj2" fmla="val -58374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ar-SA" sz="2800" dirty="0" smtClean="0">
                <a:solidFill>
                  <a:schemeClr val="tx1"/>
                </a:solidFill>
                <a:cs typeface="AL-Mohanad Black" pitchFamily="2" charset="-78"/>
              </a:rPr>
              <a:t>مقياس كمي يشير إلى مدى التقدم في تحقيق الهدف الاستراتيجي</a:t>
            </a:r>
            <a:endParaRPr lang="en-US" sz="2800" dirty="0">
              <a:solidFill>
                <a:schemeClr val="tx1"/>
              </a:solidFill>
              <a:cs typeface="AL-Mohanad Black" pitchFamily="2" charset="-78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85950" cy="1077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295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0000">
        <p:random/>
      </p:transition>
    </mc:Choice>
    <mc:Fallback xmlns="">
      <p:transition spd="slow" advTm="60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025558E-8BAF-4089-97C6-198FF268BB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7025558E-8BAF-4089-97C6-198FF268BB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5855047-A49A-41DA-8CB6-6D5F136821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2000"/>
                                        <p:tgtEl>
                                          <p:spTgt spid="2">
                                            <p:graphicEl>
                                              <a:dgm id="{25855047-A49A-41DA-8CB6-6D5F136821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86185D8-7FFE-429D-A0A1-A58FC2EAD3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2000"/>
                                        <p:tgtEl>
                                          <p:spTgt spid="2">
                                            <p:graphicEl>
                                              <a:dgm id="{086185D8-7FFE-429D-A0A1-A58FC2EAD3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9325DC0-0070-4489-A815-A8BD7FBACF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9" dur="2000"/>
                                        <p:tgtEl>
                                          <p:spTgt spid="2">
                                            <p:graphicEl>
                                              <a:dgm id="{29325DC0-0070-4489-A815-A8BD7FBACF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70E4BB7-3E23-491D-862B-18948D9C91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3" dur="2000"/>
                                        <p:tgtEl>
                                          <p:spTgt spid="2">
                                            <p:graphicEl>
                                              <a:dgm id="{670E4BB7-3E23-491D-862B-18948D9C91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477CE31-BBA2-43DF-96A8-CAD0AF12B5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7" dur="2000"/>
                                        <p:tgtEl>
                                          <p:spTgt spid="2">
                                            <p:graphicEl>
                                              <a:dgm id="{7477CE31-BBA2-43DF-96A8-CAD0AF12B5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ED46FDA-74B6-496B-B0A6-F1BE4D228B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1" dur="2000"/>
                                        <p:tgtEl>
                                          <p:spTgt spid="2">
                                            <p:graphicEl>
                                              <a:dgm id="{6ED46FDA-74B6-496B-B0A6-F1BE4D228B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3466034-37AD-462B-BF78-6BE4DD4918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5" dur="2000"/>
                                        <p:tgtEl>
                                          <p:spTgt spid="2">
                                            <p:graphicEl>
                                              <a:dgm id="{F3466034-37AD-462B-BF78-6BE4DD4918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858D3BF-3DAF-47EC-83DC-6DBD04DC06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9" dur="2000"/>
                                        <p:tgtEl>
                                          <p:spTgt spid="2">
                                            <p:graphicEl>
                                              <a:dgm id="{9858D3BF-3DAF-47EC-83DC-6DBD04DC06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252A855-23D5-4906-BD31-A52694943B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3" dur="2000"/>
                                        <p:tgtEl>
                                          <p:spTgt spid="2">
                                            <p:graphicEl>
                                              <a:dgm id="{D252A855-23D5-4906-BD31-A52694943B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063CB95-0E45-41D0-A00A-D442DDEB7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7" dur="2000"/>
                                        <p:tgtEl>
                                          <p:spTgt spid="2">
                                            <p:graphicEl>
                                              <a:dgm id="{5063CB95-0E45-41D0-A00A-D442DDEB71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000"/>
                            </p:stCondLst>
                            <p:childTnLst>
                              <p:par>
                                <p:cTn id="49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D990F30-DE57-4978-83D7-B6C34787CA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1" dur="2000"/>
                                        <p:tgtEl>
                                          <p:spTgt spid="2">
                                            <p:graphicEl>
                                              <a:dgm id="{6D990F30-DE57-4978-83D7-B6C34787CA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عنصر نائب للمحتوى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1809511"/>
              </p:ext>
            </p:extLst>
          </p:nvPr>
        </p:nvGraphicFramePr>
        <p:xfrm>
          <a:off x="1359262" y="1587512"/>
          <a:ext cx="9885388" cy="3727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4056966" y="6173787"/>
            <a:ext cx="4114800" cy="365125"/>
          </a:xfrm>
        </p:spPr>
        <p:txBody>
          <a:bodyPr/>
          <a:lstStyle/>
          <a:p>
            <a:r>
              <a:rPr lang="ar-SA" smtClean="0"/>
              <a:t>عوامل تميز مجالس ادارات المنظمات غير الربحية  1.3     - ا.عبدالعزيز السليم</a:t>
            </a:r>
            <a:endParaRPr lang="en-US" dirty="0"/>
          </a:p>
        </p:txBody>
      </p:sp>
      <p:sp>
        <p:nvSpPr>
          <p:cNvPr id="8" name="عنوان 6"/>
          <p:cNvSpPr txBox="1">
            <a:spLocks/>
          </p:cNvSpPr>
          <p:nvPr/>
        </p:nvSpPr>
        <p:spPr>
          <a:xfrm>
            <a:off x="860160" y="296078"/>
            <a:ext cx="10508411" cy="75298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 rtl="1"/>
            <a:r>
              <a:rPr lang="ar-SA" sz="3200" dirty="0" smtClean="0">
                <a:cs typeface="AL-Mohanad Black" pitchFamily="2" charset="-78"/>
              </a:rPr>
              <a:t>(أركان المنظمة) ومتابعة الأداء            </a:t>
            </a:r>
            <a:r>
              <a:rPr lang="en-US" sz="4800" b="1" dirty="0" smtClean="0">
                <a:ln w="3175" cmpd="sng"/>
                <a:latin typeface="Bodoni MT" panose="02070603080606020203" pitchFamily="18" charset="0"/>
                <a:cs typeface="AL-Mohanad Black" pitchFamily="2" charset="-78"/>
              </a:rPr>
              <a:t>KPI’s</a:t>
            </a:r>
            <a:endParaRPr lang="en-US" sz="3200" dirty="0"/>
          </a:p>
        </p:txBody>
      </p:sp>
      <p:pic>
        <p:nvPicPr>
          <p:cNvPr id="13" name="صورة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954" y="5606707"/>
            <a:ext cx="1106408" cy="1499286"/>
          </a:xfrm>
          <a:prstGeom prst="rect">
            <a:avLst/>
          </a:prstGeom>
        </p:spPr>
      </p:pic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85950" cy="1077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699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0000">
        <p:random/>
      </p:transition>
    </mc:Choice>
    <mc:Fallback xmlns="">
      <p:transition spd="slow" advTm="60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32C1C39-CC71-4468-B62F-9B18DB0126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graphicEl>
                                              <a:dgm id="{D32C1C39-CC71-4468-B62F-9B18DB0126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graphicEl>
                                              <a:dgm id="{D32C1C39-CC71-4468-B62F-9B18DB0126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345C35F-673D-41CC-891D-A416B2A861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graphicEl>
                                              <a:dgm id="{3345C35F-673D-41CC-891D-A416B2A861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graphicEl>
                                              <a:dgm id="{3345C35F-673D-41CC-891D-A416B2A861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81D5397-5D4F-4620-AED9-99852E197A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graphicEl>
                                              <a:dgm id="{381D5397-5D4F-4620-AED9-99852E197A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graphicEl>
                                              <a:dgm id="{381D5397-5D4F-4620-AED9-99852E197A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EE5C28F-1D7C-472A-892E-3BC8C44749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graphicEl>
                                              <a:dgm id="{BEE5C28F-1D7C-472A-892E-3BC8C44749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graphicEl>
                                              <a:dgm id="{BEE5C28F-1D7C-472A-892E-3BC8C44749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45CC5ED-E130-4185-8B3D-ABAE91FA26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graphicEl>
                                              <a:dgm id="{D45CC5ED-E130-4185-8B3D-ABAE91FA26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graphicEl>
                                              <a:dgm id="{D45CC5ED-E130-4185-8B3D-ABAE91FA26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one"/>
        </p:bldSub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صر نائب للتذييل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عوامل تميز مجالس ادارات المنظمات غير الربحية  1.3     - ا.عبدالعزيز السليم</a:t>
            </a:r>
            <a:endParaRPr lang="en-US" dirty="0"/>
          </a:p>
        </p:txBody>
      </p:sp>
      <p:graphicFrame>
        <p:nvGraphicFramePr>
          <p:cNvPr id="2" name="رسم تخطيطي 1"/>
          <p:cNvGraphicFramePr/>
          <p:nvPr>
            <p:extLst/>
          </p:nvPr>
        </p:nvGraphicFramePr>
        <p:xfrm>
          <a:off x="1939197" y="175156"/>
          <a:ext cx="8407528" cy="5779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صورة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954" y="5606707"/>
            <a:ext cx="1106408" cy="1499286"/>
          </a:xfrm>
          <a:prstGeom prst="rect">
            <a:avLst/>
          </a:prstGeom>
        </p:spPr>
      </p:pic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85950" cy="1077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674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0000">
        <p:random/>
      </p:transition>
    </mc:Choice>
    <mc:Fallback xmlns="">
      <p:transition spd="slow" advTm="60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16734EA-BF7A-4F35-9AE4-4B7AA35AB4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516734EA-BF7A-4F35-9AE4-4B7AA35AB4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516734EA-BF7A-4F35-9AE4-4B7AA35AB4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4C9B9E6-056B-4665-BA73-B50A60FDA4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74C9B9E6-056B-4665-BA73-B50A60FDA4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74C9B9E6-056B-4665-BA73-B50A60FDA4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A36DB2B-6209-4077-A3C1-73D50AA13D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dgm id="{1A36DB2B-6209-4077-A3C1-73D50AA13D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dgm id="{1A36DB2B-6209-4077-A3C1-73D50AA13D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1E8A26C-5B12-4B8B-B374-C16A5C7E6E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graphicEl>
                                              <a:dgm id="{B1E8A26C-5B12-4B8B-B374-C16A5C7E6E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graphicEl>
                                              <a:dgm id="{B1E8A26C-5B12-4B8B-B374-C16A5C7E6E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339B2E0-B3C4-4551-940F-150EC8C4DD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graphicEl>
                                              <a:dgm id="{9339B2E0-B3C4-4551-940F-150EC8C4DD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graphicEl>
                                              <a:dgm id="{9339B2E0-B3C4-4551-940F-150EC8C4DD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5A7E6B4-D794-48AE-BC84-5B6F91B3FD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B5A7E6B4-D794-48AE-BC84-5B6F91B3FD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B5A7E6B4-D794-48AE-BC84-5B6F91B3FD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C9FC25B-1A5F-4EAB-BFD4-D4DBEE4562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3C9FC25B-1A5F-4EAB-BFD4-D4DBEE4562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graphicEl>
                                              <a:dgm id="{3C9FC25B-1A5F-4EAB-BFD4-D4DBEE4562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EC651A2-154E-447A-9387-02EA591F20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2EC651A2-154E-447A-9387-02EA591F20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2EC651A2-154E-447A-9387-02EA591F20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CDDC08B-F47A-4225-B19F-708F631C3C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BCDDC08B-F47A-4225-B19F-708F631C3C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BCDDC08B-F47A-4225-B19F-708F631C3C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81A1DC2-E429-4EDF-9856-51F2BC5DE2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481A1DC2-E429-4EDF-9856-51F2BC5DE2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481A1DC2-E429-4EDF-9856-51F2BC5DE2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5C70E7-54E2-4333-BD48-425EDC698F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405C70E7-54E2-4333-BD48-425EDC698F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405C70E7-54E2-4333-BD48-425EDC698F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5837"/>
          </a:xfrm>
        </p:spPr>
        <p:txBody>
          <a:bodyPr/>
          <a:lstStyle/>
          <a:p>
            <a:pPr algn="ctr" rtl="1"/>
            <a:r>
              <a:rPr lang="ar-SA" dirty="0" smtClean="0">
                <a:cs typeface="AL-Mohanad Black" pitchFamily="2" charset="-78"/>
              </a:rPr>
              <a:t>تابع قائمة المراجع</a:t>
            </a:r>
            <a:endParaRPr lang="en-US" dirty="0">
              <a:cs typeface="AL-Mohanad Black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89470" y="1210961"/>
            <a:ext cx="11788346" cy="5239265"/>
          </a:xfrm>
        </p:spPr>
        <p:txBody>
          <a:bodyPr>
            <a:normAutofit lnSpcReduction="10000"/>
          </a:bodyPr>
          <a:lstStyle/>
          <a:p>
            <a:pPr marL="514350" indent="-514350" algn="r" defTabSz="934974" rtl="1">
              <a:buFont typeface="+mj-lt"/>
              <a:buAutoNum type="arabicPeriod" startAt="15"/>
              <a:defRPr/>
            </a:pPr>
            <a:endParaRPr lang="ar-SA" sz="1500" dirty="0">
              <a:cs typeface="AL-Mohanad Black" pitchFamily="2" charset="-78"/>
            </a:endParaRPr>
          </a:p>
          <a:p>
            <a:pPr marL="514350" indent="-514350" algn="r" defTabSz="934974" rtl="1">
              <a:buFont typeface="+mj-lt"/>
              <a:buAutoNum type="arabicPeriod" startAt="16"/>
              <a:defRPr/>
            </a:pPr>
            <a:r>
              <a:rPr lang="ar-SA" sz="1500" dirty="0">
                <a:cs typeface="AL-Mohanad Black" pitchFamily="2" charset="-78"/>
              </a:rPr>
              <a:t>خلاصات : خلاصة كتاب إعادة اختراع مجالس الإدارة / جون كالفر ، كارولين أوليفر ، الكتاب المسموع ، الإدارة في السيارة </a:t>
            </a:r>
          </a:p>
          <a:p>
            <a:pPr marL="514350" indent="-514350" algn="r" defTabSz="934974" rtl="1">
              <a:buFont typeface="+mj-lt"/>
              <a:buAutoNum type="arabicPeriod" startAt="16"/>
              <a:defRPr/>
            </a:pPr>
            <a:r>
              <a:rPr lang="ar-SA" sz="1500" dirty="0" smtClean="0">
                <a:cs typeface="AL-Mohanad Black" pitchFamily="2" charset="-78"/>
              </a:rPr>
              <a:t>دليل </a:t>
            </a:r>
            <a:r>
              <a:rPr lang="ar-SA" sz="1500" dirty="0">
                <a:cs typeface="AL-Mohanad Black" pitchFamily="2" charset="-78"/>
              </a:rPr>
              <a:t>المنظمات غير الحكومية ، مكتب برامج الاعلام الخارجي ، وزارة الخارجية الامريكية .موقع على الشبكة العنكبوتية .</a:t>
            </a:r>
          </a:p>
          <a:p>
            <a:pPr marL="514350" indent="-514350" algn="r" defTabSz="934974" rtl="1">
              <a:buFont typeface="+mj-lt"/>
              <a:buAutoNum type="arabicPeriod" startAt="16"/>
              <a:defRPr/>
            </a:pPr>
            <a:r>
              <a:rPr lang="ar-SA" sz="1500" dirty="0" smtClean="0">
                <a:cs typeface="AL-Mohanad Black" pitchFamily="2" charset="-78"/>
              </a:rPr>
              <a:t>«</a:t>
            </a:r>
            <a:r>
              <a:rPr lang="ar-SA" sz="1500" dirty="0">
                <a:cs typeface="AL-Mohanad Black" pitchFamily="2" charset="-78"/>
              </a:rPr>
              <a:t>دور مجالس الإدارة في التخطيط الاستراتيجي </a:t>
            </a:r>
            <a:r>
              <a:rPr lang="ar-SA" sz="1500" dirty="0" smtClean="0">
                <a:cs typeface="AL-Mohanad Black" pitchFamily="2" charset="-78"/>
              </a:rPr>
              <a:t>، سلسلة المركز القومي لمجالس الإدارة ، </a:t>
            </a:r>
            <a:r>
              <a:rPr lang="ar-SA" sz="1500" dirty="0" err="1" smtClean="0">
                <a:cs typeface="AL-Mohanad Black" pitchFamily="2" charset="-78"/>
              </a:rPr>
              <a:t>كاي</a:t>
            </a:r>
            <a:r>
              <a:rPr lang="ar-SA" sz="1500" dirty="0" smtClean="0">
                <a:cs typeface="AL-Mohanad Black" pitchFamily="2" charset="-78"/>
              </a:rPr>
              <a:t> جريس </a:t>
            </a:r>
            <a:r>
              <a:rPr lang="ar-SA" sz="1500" dirty="0">
                <a:cs typeface="AL-Mohanad Black" pitchFamily="2" charset="-78"/>
              </a:rPr>
              <a:t>، الجمعية المصرية لنشر المعرفة والثقافة العالمية ، (مترجم)</a:t>
            </a:r>
          </a:p>
          <a:p>
            <a:pPr marL="514350" indent="-514350" algn="r" defTabSz="934974" rtl="1">
              <a:buFont typeface="+mj-lt"/>
              <a:buAutoNum type="arabicPeriod" startAt="16"/>
              <a:defRPr/>
            </a:pPr>
            <a:r>
              <a:rPr lang="ar-SA" sz="1500" dirty="0">
                <a:cs typeface="AL-Mohanad Black" pitchFamily="2" charset="-78"/>
              </a:rPr>
              <a:t>دليل اللوائح الداخلية ، سلسلة المركز القومي لمجالس الإدارة ، كيم </a:t>
            </a:r>
            <a:r>
              <a:rPr lang="ar-SA" sz="1500" dirty="0" err="1">
                <a:cs typeface="AL-Mohanad Black" pitchFamily="2" charset="-78"/>
              </a:rPr>
              <a:t>زيتلن</a:t>
            </a:r>
            <a:r>
              <a:rPr lang="ar-SA" sz="1500" dirty="0">
                <a:cs typeface="AL-Mohanad Black" pitchFamily="2" charset="-78"/>
              </a:rPr>
              <a:t> ، الجمعية المصرية لنشر المعرفة والثقافة العالمية ، (مترجم)</a:t>
            </a:r>
          </a:p>
          <a:p>
            <a:pPr marL="514350" indent="-514350" algn="r" defTabSz="934974" rtl="1">
              <a:buFont typeface="+mj-lt"/>
              <a:buAutoNum type="arabicPeriod" startAt="16"/>
              <a:defRPr/>
            </a:pPr>
            <a:r>
              <a:rPr lang="ar-SA" sz="1500" dirty="0">
                <a:cs typeface="AL-Mohanad Black" pitchFamily="2" charset="-78"/>
              </a:rPr>
              <a:t>«دور رئيس مجلس الإدارة» سلسلة المركز القومي لمجالس الإدارة غير الربحية ، يوجين </a:t>
            </a:r>
            <a:r>
              <a:rPr lang="ar-SA" sz="1500" dirty="0" err="1">
                <a:cs typeface="AL-Mohanad Black" pitchFamily="2" charset="-78"/>
              </a:rPr>
              <a:t>دورسي</a:t>
            </a:r>
            <a:r>
              <a:rPr lang="ar-SA" sz="1500" dirty="0">
                <a:cs typeface="AL-Mohanad Black" pitchFamily="2" charset="-78"/>
              </a:rPr>
              <a:t> ، الجمعية المصرية لنشر المعرفة والثقافة العالمية ، (مترجم) </a:t>
            </a:r>
          </a:p>
          <a:p>
            <a:pPr marL="514350" indent="-514350" algn="r" defTabSz="934974" rtl="1">
              <a:buFont typeface="+mj-lt"/>
              <a:buAutoNum type="arabicPeriod" startAt="16"/>
              <a:defRPr/>
            </a:pPr>
            <a:r>
              <a:rPr lang="ar-SA" sz="1500" dirty="0" smtClean="0">
                <a:cs typeface="AL-Mohanad Black" pitchFamily="2" charset="-78"/>
              </a:rPr>
              <a:t>قواعد </a:t>
            </a:r>
            <a:r>
              <a:rPr lang="ar-SA" sz="1500" dirty="0">
                <a:cs typeface="AL-Mohanad Black" pitchFamily="2" charset="-78"/>
              </a:rPr>
              <a:t>روبرت التنظيمية </a:t>
            </a:r>
            <a:r>
              <a:rPr lang="ar-SA" sz="1500" dirty="0" smtClean="0">
                <a:cs typeface="AL-Mohanad Black" pitchFamily="2" charset="-78"/>
              </a:rPr>
              <a:t>، موسوعة ويكيبيديا .</a:t>
            </a:r>
            <a:endParaRPr lang="ar-SA" sz="1500" dirty="0">
              <a:cs typeface="AL-Mohanad Black" pitchFamily="2" charset="-78"/>
            </a:endParaRPr>
          </a:p>
          <a:p>
            <a:pPr marL="514350" indent="-514350" algn="r" defTabSz="934974" rtl="1">
              <a:buFont typeface="+mj-lt"/>
              <a:buAutoNum type="arabicPeriod" startAt="16"/>
              <a:defRPr/>
            </a:pPr>
            <a:r>
              <a:rPr lang="ar-SA" sz="1500" dirty="0">
                <a:cs typeface="AL-Mohanad Black" pitchFamily="2" charset="-78"/>
              </a:rPr>
              <a:t>لجان مجلس الإدارة لمنظمة غير ربحية</a:t>
            </a:r>
            <a:r>
              <a:rPr lang="en-US" sz="1500" dirty="0">
                <a:cs typeface="AL-Mohanad Black" pitchFamily="2" charset="-78"/>
              </a:rPr>
              <a:t> </a:t>
            </a:r>
            <a:r>
              <a:rPr lang="ar-SA" sz="1500" dirty="0">
                <a:cs typeface="AL-Mohanad Black" pitchFamily="2" charset="-78"/>
              </a:rPr>
              <a:t> ، ستيفن فيش مان ، أغسطس 2013 ، الموقع الالكتروني </a:t>
            </a:r>
            <a:r>
              <a:rPr lang="en-US" sz="1500" dirty="0">
                <a:latin typeface="Baskerville Old Face" panose="02020602080505020303" pitchFamily="18" charset="0"/>
                <a:cs typeface="AL-Mohanad Black" pitchFamily="2" charset="-78"/>
              </a:rPr>
              <a:t>NOLO low for all</a:t>
            </a:r>
            <a:r>
              <a:rPr lang="ar-SA" sz="1500" dirty="0">
                <a:latin typeface="Baskerville Old Face" panose="02020602080505020303" pitchFamily="18" charset="0"/>
                <a:cs typeface="AL-Mohanad Black" pitchFamily="2" charset="-78"/>
              </a:rPr>
              <a:t> </a:t>
            </a:r>
            <a:r>
              <a:rPr lang="ar-SA" sz="1500" dirty="0">
                <a:cs typeface="AL-Mohanad Black" pitchFamily="2" charset="-78"/>
              </a:rPr>
              <a:t>، </a:t>
            </a:r>
            <a:r>
              <a:rPr lang="en-US" sz="1500" dirty="0">
                <a:cs typeface="AL-Mohanad Black" pitchFamily="2" charset="-78"/>
                <a:hlinkClick r:id="rId2"/>
              </a:rPr>
              <a:t>http://cutt.us/Q3ubm</a:t>
            </a:r>
            <a:endParaRPr lang="ar-SA" sz="1500" dirty="0">
              <a:cs typeface="AL-Mohanad Black" pitchFamily="2" charset="-78"/>
            </a:endParaRPr>
          </a:p>
          <a:p>
            <a:pPr marL="514350" indent="-514350" algn="r" defTabSz="934974" rtl="1">
              <a:buFont typeface="+mj-lt"/>
              <a:buAutoNum type="arabicPeriod" startAt="16"/>
              <a:defRPr/>
            </a:pPr>
            <a:r>
              <a:rPr lang="ar-SA" sz="1500" dirty="0" smtClean="0">
                <a:cs typeface="AL-Mohanad Black" pitchFamily="2" charset="-78"/>
              </a:rPr>
              <a:t>«</a:t>
            </a:r>
            <a:r>
              <a:rPr lang="ar-SA" sz="1500" dirty="0">
                <a:cs typeface="AL-Mohanad Black" pitchFamily="2" charset="-78"/>
              </a:rPr>
              <a:t>لجنة الترشيحات» سلسلة المركز القومي لمجالس الإدارة غير الربحية </a:t>
            </a:r>
            <a:r>
              <a:rPr lang="ar-SA" sz="1500" dirty="0" smtClean="0">
                <a:cs typeface="AL-Mohanad Black" pitchFamily="2" charset="-78"/>
              </a:rPr>
              <a:t>، إلين </a:t>
            </a:r>
            <a:r>
              <a:rPr lang="ar-SA" sz="1500" dirty="0" err="1" smtClean="0">
                <a:cs typeface="AL-Mohanad Black" pitchFamily="2" charset="-78"/>
              </a:rPr>
              <a:t>هيرزي</a:t>
            </a:r>
            <a:r>
              <a:rPr lang="ar-SA" sz="1500" dirty="0" smtClean="0">
                <a:cs typeface="AL-Mohanad Black" pitchFamily="2" charset="-78"/>
              </a:rPr>
              <a:t> </a:t>
            </a:r>
            <a:r>
              <a:rPr lang="ar-SA" sz="1500" dirty="0">
                <a:cs typeface="AL-Mohanad Black" pitchFamily="2" charset="-78"/>
              </a:rPr>
              <a:t>، الجمعية المصرية لنشر المعرفة والثقافة العالمية ، (مترجم)</a:t>
            </a:r>
          </a:p>
          <a:p>
            <a:pPr marL="514350" indent="-514350" algn="r" defTabSz="934974" rtl="1">
              <a:buFont typeface="+mj-lt"/>
              <a:buAutoNum type="arabicPeriod" startAt="16"/>
              <a:defRPr/>
            </a:pPr>
            <a:r>
              <a:rPr lang="ar-SA" sz="1500" dirty="0" smtClean="0">
                <a:cs typeface="AL-Mohanad Black" pitchFamily="2" charset="-78"/>
              </a:rPr>
              <a:t>مشروع </a:t>
            </a:r>
            <a:r>
              <a:rPr lang="ar-SA" sz="1500" dirty="0">
                <a:cs typeface="AL-Mohanad Black" pitchFamily="2" charset="-78"/>
              </a:rPr>
              <a:t>تطوير مجالس الإدارة ، مقدم لمؤسسة عبدالرحمن الراجحي الشرقية 1436 هـ </a:t>
            </a:r>
            <a:r>
              <a:rPr lang="ar-SA" sz="1500" dirty="0" smtClean="0">
                <a:cs typeface="AL-Mohanad Black" pitchFamily="2" charset="-78"/>
              </a:rPr>
              <a:t>، رواد </a:t>
            </a:r>
            <a:r>
              <a:rPr lang="ar-SA" sz="1500" dirty="0">
                <a:cs typeface="AL-Mohanad Black" pitchFamily="2" charset="-78"/>
              </a:rPr>
              <a:t>للاستشارات الإدارية </a:t>
            </a:r>
            <a:r>
              <a:rPr lang="ar-SA" sz="1500" dirty="0" smtClean="0">
                <a:cs typeface="AL-Mohanad Black" pitchFamily="2" charset="-78"/>
              </a:rPr>
              <a:t>.</a:t>
            </a:r>
            <a:endParaRPr lang="ar-SA" sz="1500" dirty="0">
              <a:cs typeface="AL-Mohanad Black" pitchFamily="2" charset="-78"/>
            </a:endParaRPr>
          </a:p>
          <a:p>
            <a:pPr marL="514350" indent="-514350" algn="r" defTabSz="934974" rtl="1">
              <a:buFont typeface="+mj-lt"/>
              <a:buAutoNum type="arabicPeriod" startAt="16"/>
              <a:defRPr/>
            </a:pPr>
            <a:r>
              <a:rPr lang="ar-SA" sz="1500" dirty="0">
                <a:cs typeface="AL-Mohanad Black" pitchFamily="2" charset="-78"/>
              </a:rPr>
              <a:t>«</a:t>
            </a:r>
            <a:r>
              <a:rPr lang="ar-SA" sz="1500" dirty="0" err="1">
                <a:cs typeface="AL-Mohanad Black" pitchFamily="2" charset="-78"/>
              </a:rPr>
              <a:t>ماوراء</a:t>
            </a:r>
            <a:r>
              <a:rPr lang="ar-SA" sz="1500" dirty="0">
                <a:cs typeface="AL-Mohanad Black" pitchFamily="2" charset="-78"/>
              </a:rPr>
              <a:t> التخطيط الاستراتيجي» سلسلة المركز القومي لمجالس الإدارة غير الربحية </a:t>
            </a:r>
            <a:r>
              <a:rPr lang="ar-SA" sz="1500" dirty="0" smtClean="0">
                <a:cs typeface="AL-Mohanad Black" pitchFamily="2" charset="-78"/>
              </a:rPr>
              <a:t>، دوجلاس إيدي </a:t>
            </a:r>
            <a:r>
              <a:rPr lang="ar-SA" sz="1500" dirty="0">
                <a:cs typeface="AL-Mohanad Black" pitchFamily="2" charset="-78"/>
              </a:rPr>
              <a:t>، الجمعية المصرية لنشر المعرفة والثقافة العالمية ، (مترجم)</a:t>
            </a:r>
          </a:p>
          <a:p>
            <a:pPr marL="514350" indent="-514350" algn="r" defTabSz="934974" rtl="1">
              <a:buFont typeface="+mj-lt"/>
              <a:buAutoNum type="arabicPeriod" startAt="16"/>
              <a:defRPr/>
            </a:pPr>
            <a:r>
              <a:rPr lang="ar-SA" sz="1500" dirty="0" err="1">
                <a:cs typeface="AL-Mohanad Black" pitchFamily="2" charset="-78"/>
              </a:rPr>
              <a:t>مباديء</a:t>
            </a:r>
            <a:r>
              <a:rPr lang="ar-SA" sz="1500" dirty="0">
                <a:cs typeface="AL-Mohanad Black" pitchFamily="2" charset="-78"/>
              </a:rPr>
              <a:t> إدارة الاعمال ، </a:t>
            </a:r>
            <a:r>
              <a:rPr lang="ar-SA" sz="1500" dirty="0" err="1">
                <a:cs typeface="AL-Mohanad Black" pitchFamily="2" charset="-78"/>
              </a:rPr>
              <a:t>ا.د</a:t>
            </a:r>
            <a:r>
              <a:rPr lang="ar-SA" sz="1500" dirty="0">
                <a:cs typeface="AL-Mohanad Black" pitchFamily="2" charset="-78"/>
              </a:rPr>
              <a:t> أحمد </a:t>
            </a:r>
            <a:r>
              <a:rPr lang="ar-SA" sz="1500" dirty="0" err="1">
                <a:cs typeface="AL-Mohanad Black" pitchFamily="2" charset="-78"/>
              </a:rPr>
              <a:t>الشميمري</a:t>
            </a:r>
            <a:r>
              <a:rPr lang="ar-SA" sz="1500" dirty="0">
                <a:cs typeface="AL-Mohanad Black" pitchFamily="2" charset="-78"/>
              </a:rPr>
              <a:t> وأخران</a:t>
            </a:r>
          </a:p>
          <a:p>
            <a:pPr marL="514350" indent="-514350" algn="r" defTabSz="934974" rtl="1">
              <a:buFont typeface="+mj-lt"/>
              <a:buAutoNum type="arabicPeriod" startAt="16"/>
              <a:defRPr/>
            </a:pPr>
            <a:r>
              <a:rPr lang="ar-SA" sz="1500" dirty="0">
                <a:cs typeface="AL-Mohanad Black" pitchFamily="2" charset="-78"/>
              </a:rPr>
              <a:t>مركز خدمات المنظمات غير الحكومية  </a:t>
            </a:r>
            <a:r>
              <a:rPr lang="en-US" sz="1500" dirty="0">
                <a:latin typeface="Baskerville Old Face" panose="02020602080505020303" pitchFamily="18" charset="0"/>
                <a:cs typeface="AL-Mohanad Black" pitchFamily="2" charset="-78"/>
              </a:rPr>
              <a:t>NGO</a:t>
            </a:r>
            <a:r>
              <a:rPr lang="en-US" sz="1500" dirty="0">
                <a:cs typeface="AL-Mohanad Black" pitchFamily="2" charset="-78"/>
              </a:rPr>
              <a:t> </a:t>
            </a:r>
            <a:r>
              <a:rPr lang="ar-SA" sz="1500" dirty="0">
                <a:cs typeface="AL-Mohanad Black" pitchFamily="2" charset="-78"/>
              </a:rPr>
              <a:t> ، سلسة الأدلة الارشادية ، ملف وورد ، الاعداد لاجتماع مجلس الإدارة .</a:t>
            </a:r>
          </a:p>
          <a:p>
            <a:pPr marL="514350" indent="-514350" algn="r" defTabSz="934974" rtl="1">
              <a:buFont typeface="+mj-lt"/>
              <a:buAutoNum type="arabicPeriod" startAt="16"/>
              <a:defRPr/>
            </a:pPr>
            <a:r>
              <a:rPr lang="ar-SA" sz="1500" dirty="0">
                <a:cs typeface="AL-Mohanad Black" pitchFamily="2" charset="-78"/>
              </a:rPr>
              <a:t>مدونة تطوير مجلس الإدارة ، الحكم والقيادة ، </a:t>
            </a:r>
            <a:r>
              <a:rPr lang="en-US" sz="1500" dirty="0">
                <a:cs typeface="AL-Mohanad Black" pitchFamily="2" charset="-78"/>
                <a:hlinkClick r:id="rId3"/>
              </a:rPr>
              <a:t>http://cutt.us/TG7H</a:t>
            </a:r>
            <a:r>
              <a:rPr lang="ar-SA" sz="1500" dirty="0">
                <a:cs typeface="AL-Mohanad Black" pitchFamily="2" charset="-78"/>
              </a:rPr>
              <a:t> ، توم </a:t>
            </a:r>
            <a:r>
              <a:rPr lang="ar-SA" sz="1500" dirty="0" err="1">
                <a:cs typeface="AL-Mohanad Black" pitchFamily="2" charset="-78"/>
              </a:rPr>
              <a:t>أوكارما</a:t>
            </a:r>
            <a:r>
              <a:rPr lang="ar-SA" sz="1500" dirty="0">
                <a:cs typeface="AL-Mohanad Black" pitchFamily="2" charset="-78"/>
              </a:rPr>
              <a:t> ، 6 يونيو 2013 .</a:t>
            </a:r>
          </a:p>
          <a:p>
            <a:pPr marL="514350" indent="-514350" algn="r" defTabSz="934974" rtl="1">
              <a:buFont typeface="+mj-lt"/>
              <a:buAutoNum type="arabicPeriod" startAt="16"/>
              <a:defRPr/>
            </a:pPr>
            <a:r>
              <a:rPr lang="ar-SA" sz="1500" dirty="0" smtClean="0">
                <a:cs typeface="AL-Mohanad Black" pitchFamily="2" charset="-78"/>
              </a:rPr>
              <a:t>ورقة </a:t>
            </a:r>
            <a:r>
              <a:rPr lang="ar-SA" sz="1500" dirty="0">
                <a:cs typeface="AL-Mohanad Black" pitchFamily="2" charset="-78"/>
              </a:rPr>
              <a:t>عمل مقدمة إلى ملتقى التميز المؤسسي للجمعيات الخيرية بالزلفي . </a:t>
            </a:r>
          </a:p>
          <a:p>
            <a:pPr marL="514350" indent="-514350" algn="r" defTabSz="934974" rtl="1">
              <a:buFont typeface="+mj-lt"/>
              <a:buAutoNum type="arabicPeriod" startAt="16"/>
              <a:defRPr/>
            </a:pPr>
            <a:r>
              <a:rPr lang="ar-SA" sz="1500" dirty="0" smtClean="0">
                <a:cs typeface="AL-Mohanad Black" pitchFamily="2" charset="-78"/>
              </a:rPr>
              <a:t>«</a:t>
            </a:r>
            <a:r>
              <a:rPr lang="ar-SA" sz="1500" dirty="0">
                <a:cs typeface="AL-Mohanad Black" pitchFamily="2" charset="-78"/>
              </a:rPr>
              <a:t>وضع وتنفيذ السياسات المالية» سلسلة المركز القومي لمجالس الإدارة غير الربحية </a:t>
            </a:r>
            <a:r>
              <a:rPr lang="ar-SA" sz="1500" dirty="0" smtClean="0">
                <a:cs typeface="AL-Mohanad Black" pitchFamily="2" charset="-78"/>
              </a:rPr>
              <a:t>، </a:t>
            </a:r>
            <a:r>
              <a:rPr lang="ar-SA" sz="1500" dirty="0" err="1" smtClean="0">
                <a:cs typeface="AL-Mohanad Black" pitchFamily="2" charset="-78"/>
              </a:rPr>
              <a:t>هيرينجتون</a:t>
            </a:r>
            <a:r>
              <a:rPr lang="ar-SA" sz="1500" dirty="0" smtClean="0">
                <a:cs typeface="AL-Mohanad Black" pitchFamily="2" charset="-78"/>
              </a:rPr>
              <a:t> برايس </a:t>
            </a:r>
            <a:r>
              <a:rPr lang="ar-SA" sz="1500" dirty="0">
                <a:cs typeface="AL-Mohanad Black" pitchFamily="2" charset="-78"/>
              </a:rPr>
              <a:t>، الجمعية المصرية لنشر المعرفة والثقافة العالمية ، (مترجم)</a:t>
            </a:r>
          </a:p>
          <a:p>
            <a:pPr marL="514350" indent="-514350" algn="r" defTabSz="934974" rtl="1">
              <a:buFont typeface="+mj-lt"/>
              <a:buAutoNum type="arabicPeriod" startAt="16"/>
              <a:defRPr/>
            </a:pPr>
            <a:endParaRPr lang="ar-SA" sz="1500" dirty="0">
              <a:cs typeface="AL-Mohanad Black" pitchFamily="2" charset="-78"/>
            </a:endParaRPr>
          </a:p>
          <a:p>
            <a:pPr marL="514350" indent="-514350" algn="r" defTabSz="934974" rtl="1">
              <a:buFont typeface="+mj-lt"/>
              <a:buAutoNum type="arabicPeriod" startAt="16"/>
              <a:defRPr/>
            </a:pPr>
            <a:endParaRPr lang="ar-SA" sz="1500" dirty="0">
              <a:cs typeface="AL-Mohanad Black" pitchFamily="2" charset="-78"/>
            </a:endParaRPr>
          </a:p>
          <a:p>
            <a:pPr marL="514350" indent="-514350" algn="r" defTabSz="934974" rtl="1">
              <a:buFont typeface="+mj-lt"/>
              <a:buAutoNum type="arabicPeriod" startAt="16"/>
              <a:defRPr/>
            </a:pPr>
            <a:endParaRPr lang="ar-SA" sz="1500" dirty="0">
              <a:cs typeface="AL-Mohanad Black" pitchFamily="2" charset="-78"/>
            </a:endParaRPr>
          </a:p>
          <a:p>
            <a:pPr marL="514350" indent="-514350" algn="r" defTabSz="934974" rtl="1">
              <a:buFont typeface="+mj-lt"/>
              <a:buAutoNum type="arabicPeriod" startAt="16"/>
              <a:defRPr/>
            </a:pPr>
            <a:endParaRPr lang="ar-SA" sz="1500" dirty="0">
              <a:cs typeface="AL-Mohanad Black" pitchFamily="2" charset="-78"/>
            </a:endParaRPr>
          </a:p>
          <a:p>
            <a:pPr marL="514350" indent="-514350" algn="r" defTabSz="934974" rtl="1">
              <a:buFont typeface="+mj-lt"/>
              <a:buAutoNum type="arabicPeriod" startAt="16"/>
              <a:defRPr/>
            </a:pPr>
            <a:endParaRPr lang="ar-SA" sz="1500" dirty="0">
              <a:cs typeface="AL-Mohanad Black" pitchFamily="2" charset="-78"/>
            </a:endParaRPr>
          </a:p>
          <a:p>
            <a:pPr marL="514350" indent="-514350" algn="r" defTabSz="934974" rtl="1">
              <a:buFont typeface="+mj-lt"/>
              <a:buAutoNum type="arabicPeriod" startAt="16"/>
              <a:defRPr/>
            </a:pPr>
            <a:endParaRPr lang="ar-SA" sz="1500" dirty="0">
              <a:cs typeface="AL-Mohanad Black" pitchFamily="2" charset="-78"/>
            </a:endParaRPr>
          </a:p>
          <a:p>
            <a:pPr marL="514350" indent="-514350" algn="r" defTabSz="934974" rtl="1">
              <a:buFont typeface="+mj-lt"/>
              <a:buAutoNum type="arabicPeriod" startAt="16"/>
              <a:defRPr/>
            </a:pPr>
            <a:endParaRPr lang="ar-SA" sz="1500" dirty="0">
              <a:cs typeface="AL-Mohanad Black" pitchFamily="2" charset="-78"/>
            </a:endParaRPr>
          </a:p>
          <a:p>
            <a:pPr marL="514350" indent="-514350" algn="r" defTabSz="934974" rtl="1">
              <a:buFont typeface="+mj-lt"/>
              <a:buAutoNum type="arabicPeriod" startAt="16"/>
              <a:defRPr/>
            </a:pPr>
            <a:endParaRPr lang="ar-SA" sz="1500" dirty="0">
              <a:cs typeface="AL-Mohanad Black" pitchFamily="2" charset="-78"/>
            </a:endParaRPr>
          </a:p>
          <a:p>
            <a:pPr marL="514350" indent="-514350" algn="r" defTabSz="934974" rtl="1">
              <a:buFont typeface="+mj-lt"/>
              <a:buAutoNum type="arabicPeriod" startAt="16"/>
              <a:defRPr/>
            </a:pPr>
            <a:endParaRPr lang="ar-SA" sz="1500" dirty="0">
              <a:cs typeface="AL-Mohanad Black" pitchFamily="2" charset="-78"/>
            </a:endParaRPr>
          </a:p>
          <a:p>
            <a:pPr marL="514350" indent="-514350" algn="r" defTabSz="934974" rtl="1">
              <a:buFont typeface="+mj-lt"/>
              <a:buAutoNum type="arabicPeriod" startAt="16"/>
              <a:defRPr/>
            </a:pPr>
            <a:endParaRPr lang="ar-SA" sz="1500" dirty="0" smtClean="0">
              <a:cs typeface="AL-Mohanad Black" pitchFamily="2" charset="-78"/>
            </a:endParaRPr>
          </a:p>
          <a:p>
            <a:pPr marL="514350" indent="-514350" algn="r" defTabSz="934974" rtl="1">
              <a:buFont typeface="+mj-lt"/>
              <a:buAutoNum type="arabicPeriod" startAt="16"/>
              <a:defRPr/>
            </a:pPr>
            <a:endParaRPr lang="ar-SA" sz="1500" dirty="0">
              <a:cs typeface="AL-Mohanad Black" pitchFamily="2" charset="-78"/>
            </a:endParaRPr>
          </a:p>
          <a:p>
            <a:pPr marL="514350" indent="-514350" algn="r" defTabSz="934974" rtl="1">
              <a:buFont typeface="+mj-lt"/>
              <a:buAutoNum type="arabicPeriod" startAt="16"/>
              <a:defRPr/>
            </a:pPr>
            <a:endParaRPr lang="ar-SA" sz="1500" dirty="0" smtClean="0">
              <a:cs typeface="AL-Mohanad Black" pitchFamily="2" charset="-78"/>
            </a:endParaRPr>
          </a:p>
          <a:p>
            <a:pPr marL="514350" indent="-514350" algn="r" defTabSz="934974" rtl="1">
              <a:buFont typeface="+mj-lt"/>
              <a:buAutoNum type="arabicPeriod" startAt="16"/>
              <a:defRPr/>
            </a:pPr>
            <a:endParaRPr lang="ar-SA" sz="1500" dirty="0" smtClean="0">
              <a:cs typeface="AL-Mohanad Black" pitchFamily="2" charset="-78"/>
            </a:endParaRPr>
          </a:p>
          <a:p>
            <a:pPr marL="514350" indent="-514350" algn="r" defTabSz="934974" rtl="1">
              <a:buFont typeface="+mj-lt"/>
              <a:buAutoNum type="arabicPeriod" startAt="16"/>
              <a:defRPr/>
            </a:pPr>
            <a:endParaRPr lang="ar-SA" sz="1500" dirty="0">
              <a:cs typeface="AL-Mohanad Black" pitchFamily="2" charset="-78"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عوامل تميز مجالس ادارات المنظمات غير الربحية  1.3     - ا.عبدالعزيز السليم</a:t>
            </a:r>
            <a:endParaRPr lang="en-US" dirty="0"/>
          </a:p>
        </p:txBody>
      </p:sp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954" y="5606707"/>
            <a:ext cx="1106408" cy="1499286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85950" cy="1077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485440"/>
      </p:ext>
    </p:extLst>
  </p:cSld>
  <p:clrMapOvr>
    <a:masterClrMapping/>
  </p:clrMapOvr>
  <p:transition spd="slow" advClick="0" advTm="250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798745" y="1883342"/>
            <a:ext cx="5748109" cy="4196616"/>
          </a:xfrm>
        </p:spPr>
        <p:txBody>
          <a:bodyPr>
            <a:noAutofit/>
          </a:bodyPr>
          <a:lstStyle/>
          <a:p>
            <a:pPr marL="457200" indent="-457200" algn="just" rtl="1">
              <a:buFont typeface="+mj-lt"/>
              <a:buAutoNum type="arabicPeriod"/>
            </a:pPr>
            <a:r>
              <a:rPr lang="ar-SA" sz="1800" dirty="0">
                <a:ln w="3175" cmpd="sng">
                  <a:noFill/>
                </a:ln>
                <a:latin typeface="+mj-lt"/>
                <a:ea typeface="+mj-ea"/>
                <a:cs typeface="AL-Mohanad Black" pitchFamily="2" charset="-78"/>
              </a:rPr>
              <a:t>المحافظة على المتميزين والمتطوعين .</a:t>
            </a:r>
          </a:p>
          <a:p>
            <a:pPr marL="457200" indent="-457200" algn="just" rtl="1">
              <a:buFont typeface="+mj-lt"/>
              <a:buAutoNum type="arabicPeriod"/>
            </a:pPr>
            <a:r>
              <a:rPr lang="ar-SA" sz="1800" dirty="0">
                <a:ln w="3175" cmpd="sng">
                  <a:noFill/>
                </a:ln>
                <a:latin typeface="+mj-lt"/>
                <a:ea typeface="+mj-ea"/>
                <a:cs typeface="AL-Mohanad Black" pitchFamily="2" charset="-78"/>
              </a:rPr>
              <a:t>بناء الصف الثاني . </a:t>
            </a:r>
          </a:p>
          <a:p>
            <a:pPr marL="457200" indent="-457200" algn="just" rtl="1">
              <a:buFont typeface="+mj-lt"/>
              <a:buAutoNum type="arabicPeriod"/>
            </a:pPr>
            <a:r>
              <a:rPr lang="ar-SA" sz="1800" dirty="0">
                <a:ln w="3175" cmpd="sng">
                  <a:noFill/>
                </a:ln>
                <a:latin typeface="+mj-lt"/>
                <a:ea typeface="+mj-ea"/>
                <a:cs typeface="AL-Mohanad Black" pitchFamily="2" charset="-78"/>
              </a:rPr>
              <a:t>عدد المتطوعين الدائمين .</a:t>
            </a:r>
          </a:p>
          <a:p>
            <a:pPr marL="457200" indent="-457200" algn="just" rtl="1">
              <a:buFont typeface="+mj-lt"/>
              <a:buAutoNum type="arabicPeriod"/>
            </a:pPr>
            <a:r>
              <a:rPr lang="ar-SA" sz="1800" dirty="0">
                <a:ln w="3175" cmpd="sng">
                  <a:noFill/>
                </a:ln>
                <a:latin typeface="+mj-lt"/>
                <a:ea typeface="+mj-ea"/>
                <a:cs typeface="AL-Mohanad Black" pitchFamily="2" charset="-78"/>
              </a:rPr>
              <a:t>تحسين اللوائح والأنظمة المتعلقة بالموارد البشرية .</a:t>
            </a:r>
          </a:p>
          <a:p>
            <a:pPr marL="457200" indent="-457200" algn="just" rtl="1">
              <a:buFont typeface="+mj-lt"/>
              <a:buAutoNum type="arabicPeriod"/>
            </a:pPr>
            <a:r>
              <a:rPr lang="ar-SA" sz="1800" dirty="0">
                <a:ln w="3175" cmpd="sng">
                  <a:noFill/>
                </a:ln>
                <a:latin typeface="+mj-lt"/>
                <a:ea typeface="+mj-ea"/>
                <a:cs typeface="AL-Mohanad Black" pitchFamily="2" charset="-78"/>
              </a:rPr>
              <a:t>تنمية الموظفين في مجال تخصصهم .</a:t>
            </a:r>
          </a:p>
          <a:p>
            <a:pPr marL="457200" indent="-457200" algn="just" rtl="1">
              <a:buFont typeface="+mj-lt"/>
              <a:buAutoNum type="arabicPeriod"/>
            </a:pPr>
            <a:r>
              <a:rPr lang="ar-SA" sz="1800" dirty="0" smtClean="0">
                <a:ln w="3175" cmpd="sng">
                  <a:noFill/>
                </a:ln>
                <a:latin typeface="+mj-lt"/>
                <a:ea typeface="+mj-ea"/>
                <a:cs typeface="AL-Mohanad Black" pitchFamily="2" charset="-78"/>
              </a:rPr>
              <a:t>التسرب الوظيفي</a:t>
            </a:r>
          </a:p>
          <a:p>
            <a:pPr marL="457200" indent="-457200" algn="just" rtl="1">
              <a:buFont typeface="+mj-lt"/>
              <a:buAutoNum type="arabicPeriod"/>
            </a:pPr>
            <a:r>
              <a:rPr lang="ar-SA" sz="1800" dirty="0" smtClean="0">
                <a:ln w="3175" cmpd="sng">
                  <a:noFill/>
                </a:ln>
                <a:latin typeface="+mj-lt"/>
                <a:ea typeface="+mj-ea"/>
                <a:cs typeface="AL-Mohanad Black" pitchFamily="2" charset="-78"/>
              </a:rPr>
              <a:t>الرضى الوظيفي .</a:t>
            </a:r>
          </a:p>
          <a:p>
            <a:pPr marL="457200" indent="-457200" algn="just" rtl="1">
              <a:buFont typeface="+mj-lt"/>
              <a:buAutoNum type="arabicPeriod"/>
            </a:pPr>
            <a:r>
              <a:rPr lang="ar-SA" sz="1800" dirty="0" smtClean="0">
                <a:ln w="3175" cmpd="sng">
                  <a:noFill/>
                </a:ln>
                <a:latin typeface="+mj-lt"/>
                <a:ea typeface="+mj-ea"/>
                <a:cs typeface="AL-Mohanad Black" pitchFamily="2" charset="-78"/>
              </a:rPr>
              <a:t>معدل تقييم الأداء .</a:t>
            </a:r>
          </a:p>
          <a:p>
            <a:pPr marL="457200" indent="-457200" algn="just" rtl="1">
              <a:buFont typeface="+mj-lt"/>
              <a:buAutoNum type="arabicPeriod"/>
            </a:pPr>
            <a:r>
              <a:rPr lang="ar-SA" sz="1800" dirty="0" smtClean="0">
                <a:ln w="3175" cmpd="sng">
                  <a:noFill/>
                </a:ln>
                <a:latin typeface="+mj-lt"/>
                <a:ea typeface="+mj-ea"/>
                <a:cs typeface="AL-Mohanad Black" pitchFamily="2" charset="-78"/>
              </a:rPr>
              <a:t>العائد من التوظيف ، </a:t>
            </a:r>
          </a:p>
        </p:txBody>
      </p:sp>
      <p:sp>
        <p:nvSpPr>
          <p:cNvPr id="7" name="عنصر نائب للتذييل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عوامل تميز مجالس ادارات المنظمات غير الربحية  1.3     - ا.عبدالعزيز السليم</a:t>
            </a:r>
            <a:endParaRPr lang="en-US" dirty="0"/>
          </a:p>
        </p:txBody>
      </p:sp>
      <p:sp>
        <p:nvSpPr>
          <p:cNvPr id="18" name="مستطيل 17"/>
          <p:cNvSpPr/>
          <p:nvPr/>
        </p:nvSpPr>
        <p:spPr>
          <a:xfrm>
            <a:off x="4140909" y="499414"/>
            <a:ext cx="39469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>
              <a:spcBef>
                <a:spcPct val="0"/>
              </a:spcBef>
            </a:pPr>
            <a:r>
              <a:rPr lang="ar-SA" sz="2800" dirty="0">
                <a:ln w="3175" cmpd="sng">
                  <a:noFill/>
                </a:ln>
                <a:latin typeface="+mj-lt"/>
                <a:ea typeface="+mj-ea"/>
                <a:cs typeface="AL-Mohanad Black" pitchFamily="2" charset="-78"/>
              </a:rPr>
              <a:t>أولا : مؤشرات الموارد البشرية : </a:t>
            </a:r>
            <a:endParaRPr lang="en-US" sz="2800" dirty="0">
              <a:ln w="3175" cmpd="sng">
                <a:noFill/>
              </a:ln>
              <a:latin typeface="+mj-lt"/>
              <a:ea typeface="+mj-ea"/>
              <a:cs typeface="AL-Mohanad Black" pitchFamily="2" charset="-78"/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2348132" y="1268322"/>
            <a:ext cx="79560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rtl="1"/>
            <a:r>
              <a:rPr lang="ar-SA" dirty="0">
                <a:ln w="3175" cmpd="sng">
                  <a:noFill/>
                </a:ln>
                <a:latin typeface="+mj-lt"/>
                <a:ea typeface="+mj-ea"/>
                <a:cs typeface="AL-Mohanad Black" pitchFamily="2" charset="-78"/>
              </a:rPr>
              <a:t>وتتألف من العديد من المؤشرات التي تعرف مجلس الإدارة على </a:t>
            </a:r>
            <a:r>
              <a:rPr lang="ar-SA" dirty="0" smtClean="0">
                <a:ln w="3175" cmpd="sng">
                  <a:noFill/>
                </a:ln>
                <a:latin typeface="+mj-lt"/>
                <a:ea typeface="+mj-ea"/>
                <a:cs typeface="AL-Mohanad Black" pitchFamily="2" charset="-78"/>
              </a:rPr>
              <a:t>خفايا وواقع رأس المال البشري في المنظمة : </a:t>
            </a:r>
            <a:endParaRPr lang="ar-SA" dirty="0">
              <a:ln w="3175" cmpd="sng">
                <a:noFill/>
              </a:ln>
              <a:latin typeface="+mj-lt"/>
              <a:ea typeface="+mj-ea"/>
              <a:cs typeface="AL-Mohanad Black" pitchFamily="2" charset="-78"/>
            </a:endParaRPr>
          </a:p>
        </p:txBody>
      </p:sp>
      <p:pic>
        <p:nvPicPr>
          <p:cNvPr id="12" name="صورة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954" y="5606707"/>
            <a:ext cx="1106408" cy="1499286"/>
          </a:xfrm>
          <a:prstGeom prst="rect">
            <a:avLst/>
          </a:prstGeom>
        </p:spPr>
      </p:pic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85950" cy="1077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260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0000">
        <p:random/>
      </p:transition>
    </mc:Choice>
    <mc:Fallback xmlns="">
      <p:transition spd="slow" advTm="60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970421" y="2157251"/>
            <a:ext cx="6128918" cy="3956320"/>
          </a:xfrm>
        </p:spPr>
        <p:txBody>
          <a:bodyPr>
            <a:normAutofit/>
          </a:bodyPr>
          <a:lstStyle/>
          <a:p>
            <a:pPr marL="457200" indent="-457200" algn="just" rtl="1">
              <a:buFont typeface="+mj-lt"/>
              <a:buAutoNum type="arabicPeriod"/>
            </a:pPr>
            <a:r>
              <a:rPr lang="ar-SA" sz="1800" dirty="0" smtClean="0">
                <a:ln w="3175" cmpd="sng">
                  <a:noFill/>
                </a:ln>
                <a:latin typeface="+mj-lt"/>
                <a:ea typeface="+mj-ea"/>
                <a:cs typeface="AL-Mohanad Black" pitchFamily="2" charset="-78"/>
              </a:rPr>
              <a:t>مؤشرات متعلقة بنوعية الخدمات والمنتجات ، </a:t>
            </a:r>
          </a:p>
          <a:p>
            <a:pPr marL="457200" indent="-457200" algn="just" rtl="1">
              <a:buFont typeface="+mj-lt"/>
              <a:buAutoNum type="arabicPeriod"/>
            </a:pPr>
            <a:r>
              <a:rPr lang="ar-SA" sz="1800" dirty="0" smtClean="0">
                <a:ln w="3175" cmpd="sng">
                  <a:noFill/>
                </a:ln>
                <a:latin typeface="+mj-lt"/>
                <a:ea typeface="+mj-ea"/>
                <a:cs typeface="AL-Mohanad Black" pitchFamily="2" charset="-78"/>
              </a:rPr>
              <a:t>مؤشرات متعلقة بالتجديد بالمنتجات والخدمات ، </a:t>
            </a:r>
          </a:p>
          <a:p>
            <a:pPr marL="457200" indent="-457200" algn="just" rtl="1">
              <a:buFont typeface="+mj-lt"/>
              <a:buAutoNum type="arabicPeriod"/>
            </a:pPr>
            <a:r>
              <a:rPr lang="ar-SA" sz="1800" dirty="0" smtClean="0">
                <a:ln w="3175" cmpd="sng">
                  <a:noFill/>
                </a:ln>
                <a:latin typeface="+mj-lt"/>
                <a:ea typeface="+mj-ea"/>
                <a:cs typeface="AL-Mohanad Black" pitchFamily="2" charset="-78"/>
              </a:rPr>
              <a:t>مؤشرات شمولية المنتجات والخدمات للمستفيدين ، </a:t>
            </a:r>
          </a:p>
          <a:p>
            <a:pPr marL="457200" indent="-457200" algn="just" rtl="1">
              <a:buFont typeface="+mj-lt"/>
              <a:buAutoNum type="arabicPeriod"/>
            </a:pPr>
            <a:r>
              <a:rPr lang="ar-SA" sz="1800" dirty="0" smtClean="0">
                <a:ln w="3175" cmpd="sng">
                  <a:noFill/>
                </a:ln>
                <a:latin typeface="+mj-lt"/>
                <a:ea typeface="+mj-ea"/>
                <a:cs typeface="AL-Mohanad Black" pitchFamily="2" charset="-78"/>
              </a:rPr>
              <a:t>عدد المستفيدين ، </a:t>
            </a:r>
          </a:p>
          <a:p>
            <a:pPr marL="457200" indent="-457200" algn="just" rtl="1">
              <a:buFont typeface="+mj-lt"/>
              <a:buAutoNum type="arabicPeriod"/>
            </a:pPr>
            <a:r>
              <a:rPr lang="ar-SA" sz="1800" dirty="0" smtClean="0">
                <a:ln w="3175" cmpd="sng">
                  <a:noFill/>
                </a:ln>
                <a:latin typeface="+mj-lt"/>
                <a:ea typeface="+mj-ea"/>
                <a:cs typeface="AL-Mohanad Black" pitchFamily="2" charset="-78"/>
              </a:rPr>
              <a:t>عدد البرامج والخدمات ، </a:t>
            </a:r>
          </a:p>
          <a:p>
            <a:pPr marL="457200" indent="-457200" algn="just" rtl="1">
              <a:buFont typeface="+mj-lt"/>
              <a:buAutoNum type="arabicPeriod"/>
            </a:pPr>
            <a:r>
              <a:rPr lang="ar-SA" sz="1800" dirty="0" smtClean="0">
                <a:ln w="3175" cmpd="sng">
                  <a:noFill/>
                </a:ln>
                <a:latin typeface="+mj-lt"/>
                <a:ea typeface="+mj-ea"/>
                <a:cs typeface="AL-Mohanad Black" pitchFamily="2" charset="-78"/>
              </a:rPr>
              <a:t>معدلات رضى المستفيدين ، </a:t>
            </a:r>
          </a:p>
          <a:p>
            <a:pPr marL="457200" indent="-457200" algn="just" rtl="1">
              <a:buFont typeface="+mj-lt"/>
              <a:buAutoNum type="arabicPeriod"/>
            </a:pPr>
            <a:r>
              <a:rPr lang="ar-SA" sz="1800" dirty="0" smtClean="0">
                <a:ln w="3175" cmpd="sng">
                  <a:noFill/>
                </a:ln>
                <a:latin typeface="+mj-lt"/>
                <a:ea typeface="+mj-ea"/>
                <a:cs typeface="AL-Mohanad Black" pitchFamily="2" charset="-78"/>
              </a:rPr>
              <a:t>عدد الشكاوى من المستفيدين ، والمانحين والمتبرعين ، </a:t>
            </a:r>
          </a:p>
          <a:p>
            <a:pPr marL="457200" indent="-457200" algn="just" rtl="1">
              <a:buFont typeface="+mj-lt"/>
              <a:buAutoNum type="arabicPeriod"/>
            </a:pPr>
            <a:r>
              <a:rPr lang="ar-SA" sz="1800" dirty="0" smtClean="0">
                <a:ln w="3175" cmpd="sng">
                  <a:noFill/>
                </a:ln>
                <a:latin typeface="+mj-lt"/>
                <a:ea typeface="+mj-ea"/>
                <a:cs typeface="AL-Mohanad Black" pitchFamily="2" charset="-78"/>
              </a:rPr>
              <a:t>مؤشرات التحسين والتطوير للخدمات والمنتجات ، </a:t>
            </a:r>
          </a:p>
          <a:p>
            <a:pPr marL="457200" indent="-457200" algn="just" rtl="1">
              <a:buFont typeface="+mj-lt"/>
              <a:buAutoNum type="arabicPeriod"/>
            </a:pPr>
            <a:r>
              <a:rPr lang="ar-SA" sz="1800" dirty="0" smtClean="0">
                <a:ln w="3175" cmpd="sng">
                  <a:noFill/>
                </a:ln>
                <a:latin typeface="+mj-lt"/>
                <a:ea typeface="+mj-ea"/>
                <a:cs typeface="AL-Mohanad Black" pitchFamily="2" charset="-78"/>
              </a:rPr>
              <a:t>عدد فئات المستفيدين الجديدة  .</a:t>
            </a:r>
            <a:endParaRPr lang="en-US" sz="1800" dirty="0">
              <a:ln w="3175" cmpd="sng">
                <a:noFill/>
              </a:ln>
              <a:latin typeface="+mj-lt"/>
              <a:ea typeface="+mj-ea"/>
              <a:cs typeface="AL-Mohanad Black" pitchFamily="2" charset="-78"/>
            </a:endParaRPr>
          </a:p>
        </p:txBody>
      </p:sp>
      <p:sp>
        <p:nvSpPr>
          <p:cNvPr id="7" name="عنصر نائب للتذييل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عوامل تميز مجالس ادارات المنظمات غير الربحية  1.3     - ا.عبدالعزيز السليم</a:t>
            </a:r>
            <a:endParaRPr lang="en-US" dirty="0"/>
          </a:p>
        </p:txBody>
      </p:sp>
      <p:sp>
        <p:nvSpPr>
          <p:cNvPr id="18" name="مستطيل 17"/>
          <p:cNvSpPr/>
          <p:nvPr/>
        </p:nvSpPr>
        <p:spPr>
          <a:xfrm>
            <a:off x="3833934" y="515779"/>
            <a:ext cx="45608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>
              <a:spcBef>
                <a:spcPct val="0"/>
              </a:spcBef>
            </a:pPr>
            <a:r>
              <a:rPr lang="ar-SA" sz="2800" dirty="0">
                <a:ln w="3175" cmpd="sng">
                  <a:noFill/>
                </a:ln>
                <a:latin typeface="+mj-lt"/>
                <a:ea typeface="+mj-ea"/>
                <a:cs typeface="AL-Mohanad Black" pitchFamily="2" charset="-78"/>
              </a:rPr>
              <a:t>ثانيا : مؤشرات المنتجات والخدمات :  </a:t>
            </a:r>
            <a:endParaRPr lang="en-US" sz="2800" dirty="0">
              <a:ln w="3175" cmpd="sng">
                <a:noFill/>
              </a:ln>
              <a:latin typeface="+mj-lt"/>
              <a:ea typeface="+mj-ea"/>
              <a:cs typeface="AL-Mohanad Black" pitchFamily="2" charset="-78"/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3726403" y="141062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rtl="1"/>
            <a:r>
              <a:rPr lang="ar-SA" dirty="0">
                <a:ln w="3175" cmpd="sng">
                  <a:noFill/>
                </a:ln>
                <a:cs typeface="AL-Mohanad Black" pitchFamily="2" charset="-78"/>
              </a:rPr>
              <a:t>وتتألف من العديد من المؤشرات التي تظهر لمجلس الإدارة مدى جودة الخدمات والمنتجات المقدمة للمستفيدين ، ومدى اشباعها لاحتياجاتهم : </a:t>
            </a:r>
          </a:p>
        </p:txBody>
      </p:sp>
      <p:pic>
        <p:nvPicPr>
          <p:cNvPr id="12" name="صورة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954" y="5606707"/>
            <a:ext cx="1106408" cy="1499286"/>
          </a:xfrm>
          <a:prstGeom prst="rect">
            <a:avLst/>
          </a:prstGeom>
        </p:spPr>
      </p:pic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85950" cy="1077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708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0000">
        <p:random/>
      </p:transition>
    </mc:Choice>
    <mc:Fallback xmlns="">
      <p:transition spd="slow" advTm="60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105010" y="2525607"/>
            <a:ext cx="10018713" cy="3124201"/>
          </a:xfrm>
        </p:spPr>
        <p:txBody>
          <a:bodyPr>
            <a:normAutofit fontScale="77500" lnSpcReduction="20000"/>
          </a:bodyPr>
          <a:lstStyle/>
          <a:p>
            <a:pPr marL="457200" indent="-457200" algn="just" rtl="1">
              <a:buFont typeface="+mj-lt"/>
              <a:buAutoNum type="arabicPeriod"/>
            </a:pPr>
            <a:r>
              <a:rPr lang="ar-SA" sz="2500" dirty="0" smtClean="0">
                <a:ln w="3175" cmpd="sng">
                  <a:noFill/>
                </a:ln>
                <a:latin typeface="+mj-lt"/>
                <a:ea typeface="+mj-ea"/>
                <a:cs typeface="AL-Mohanad Black" pitchFamily="2" charset="-78"/>
              </a:rPr>
              <a:t>مدى تناقص المصروفات </a:t>
            </a:r>
          </a:p>
          <a:p>
            <a:pPr marL="457200" indent="-457200" algn="just" rtl="1">
              <a:buFont typeface="+mj-lt"/>
              <a:buAutoNum type="arabicPeriod"/>
            </a:pPr>
            <a:r>
              <a:rPr lang="ar-SA" sz="2500" dirty="0" smtClean="0">
                <a:ln w="3175" cmpd="sng">
                  <a:noFill/>
                </a:ln>
                <a:latin typeface="+mj-lt"/>
                <a:ea typeface="+mj-ea"/>
                <a:cs typeface="AL-Mohanad Black" pitchFamily="2" charset="-78"/>
              </a:rPr>
              <a:t>مدى توفر البدائل التي تقلل من النزف المالي التشغيلي كالتحول للتقنية والاكتفاء من الموظفين وتقليل الاستهلاك وغيرها </a:t>
            </a:r>
          </a:p>
          <a:p>
            <a:pPr marL="457200" indent="-457200" algn="just" rtl="1">
              <a:buFont typeface="+mj-lt"/>
              <a:buAutoNum type="arabicPeriod"/>
            </a:pPr>
            <a:r>
              <a:rPr lang="ar-SA" sz="2500" dirty="0" smtClean="0">
                <a:ln w="3175" cmpd="sng">
                  <a:noFill/>
                </a:ln>
                <a:latin typeface="+mj-lt"/>
                <a:ea typeface="+mj-ea"/>
                <a:cs typeface="AL-Mohanad Black" pitchFamily="2" charset="-78"/>
              </a:rPr>
              <a:t>مقارنة البرامج ومصروفاتها </a:t>
            </a:r>
          </a:p>
          <a:p>
            <a:pPr marL="457200" indent="-457200" algn="just" rtl="1">
              <a:buFont typeface="+mj-lt"/>
              <a:buAutoNum type="arabicPeriod"/>
            </a:pPr>
            <a:r>
              <a:rPr lang="ar-SA" sz="2500" dirty="0" smtClean="0">
                <a:ln w="3175" cmpd="sng">
                  <a:noFill/>
                </a:ln>
                <a:latin typeface="+mj-lt"/>
                <a:ea typeface="+mj-ea"/>
                <a:cs typeface="AL-Mohanad Black" pitchFamily="2" charset="-78"/>
              </a:rPr>
              <a:t>بالاستغلال الأمثل للأصول وتقليل الهدر </a:t>
            </a:r>
          </a:p>
          <a:p>
            <a:pPr marL="457200" indent="-457200" algn="just" rtl="1">
              <a:buFont typeface="+mj-lt"/>
              <a:buAutoNum type="arabicPeriod"/>
            </a:pPr>
            <a:r>
              <a:rPr lang="ar-SA" sz="2500" dirty="0" smtClean="0">
                <a:ln w="3175" cmpd="sng">
                  <a:noFill/>
                </a:ln>
                <a:latin typeface="+mj-lt"/>
                <a:ea typeface="+mj-ea"/>
                <a:cs typeface="AL-Mohanad Black" pitchFamily="2" charset="-78"/>
              </a:rPr>
              <a:t>بسلامة إجراءات الشراء </a:t>
            </a:r>
          </a:p>
          <a:p>
            <a:pPr marL="457200" indent="-457200" algn="just" rtl="1">
              <a:buFont typeface="+mj-lt"/>
              <a:buAutoNum type="arabicPeriod"/>
            </a:pPr>
            <a:r>
              <a:rPr lang="ar-SA" sz="2500" dirty="0" smtClean="0">
                <a:ln w="3175" cmpd="sng">
                  <a:noFill/>
                </a:ln>
                <a:latin typeface="+mj-lt"/>
                <a:ea typeface="+mj-ea"/>
                <a:cs typeface="AL-Mohanad Black" pitchFamily="2" charset="-78"/>
              </a:rPr>
              <a:t>بتزايد نسبة تغطية الموارد المالية الذاتية للمصروفات </a:t>
            </a:r>
          </a:p>
          <a:p>
            <a:pPr marL="457200" indent="-457200" algn="just" rtl="1">
              <a:buFont typeface="+mj-lt"/>
              <a:buAutoNum type="arabicPeriod"/>
            </a:pPr>
            <a:r>
              <a:rPr lang="ar-SA" sz="2500" dirty="0" smtClean="0">
                <a:ln w="3175" cmpd="sng">
                  <a:noFill/>
                </a:ln>
                <a:latin typeface="+mj-lt"/>
                <a:ea typeface="+mj-ea"/>
                <a:cs typeface="AL-Mohanad Black" pitchFamily="2" charset="-78"/>
              </a:rPr>
              <a:t>تنوع محفظة الاستثمارات </a:t>
            </a:r>
          </a:p>
          <a:p>
            <a:pPr marL="457200" indent="-457200" algn="just" rtl="1">
              <a:buFont typeface="+mj-lt"/>
              <a:buAutoNum type="arabicPeriod"/>
            </a:pPr>
            <a:r>
              <a:rPr lang="ar-SA" sz="2500" dirty="0" smtClean="0">
                <a:ln w="3175" cmpd="sng">
                  <a:noFill/>
                </a:ln>
                <a:latin typeface="+mj-lt"/>
                <a:ea typeface="+mj-ea"/>
                <a:cs typeface="AL-Mohanad Black" pitchFamily="2" charset="-78"/>
              </a:rPr>
              <a:t>زيادة عدد قنوات الموارد الثابتة مثل الأوقاف ، الوصايا </a:t>
            </a:r>
          </a:p>
          <a:p>
            <a:pPr marL="457200" indent="-457200" algn="just" rtl="1">
              <a:buFont typeface="+mj-lt"/>
              <a:buAutoNum type="arabicPeriod"/>
            </a:pPr>
            <a:r>
              <a:rPr lang="ar-SA" sz="2500" dirty="0" smtClean="0">
                <a:ln w="3175" cmpd="sng">
                  <a:noFill/>
                </a:ln>
                <a:latin typeface="+mj-lt"/>
                <a:ea typeface="+mj-ea"/>
                <a:cs typeface="AL-Mohanad Black" pitchFamily="2" charset="-78"/>
              </a:rPr>
              <a:t>كفاءة التوظيف والعائد منه . </a:t>
            </a:r>
            <a:endParaRPr lang="en-US" sz="2500" dirty="0">
              <a:ln w="3175" cmpd="sng">
                <a:noFill/>
              </a:ln>
              <a:latin typeface="+mj-lt"/>
              <a:ea typeface="+mj-ea"/>
              <a:cs typeface="AL-Mohanad Black" pitchFamily="2" charset="-78"/>
            </a:endParaRPr>
          </a:p>
        </p:txBody>
      </p:sp>
      <p:sp>
        <p:nvSpPr>
          <p:cNvPr id="7" name="عنصر نائب للتذييل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عوامل تميز مجالس ادارات المنظمات غير الربحية  1.3     - ا.عبدالعزيز السليم</a:t>
            </a:r>
            <a:endParaRPr lang="en-US" dirty="0"/>
          </a:p>
        </p:txBody>
      </p:sp>
      <p:sp>
        <p:nvSpPr>
          <p:cNvPr id="18" name="مستطيل 17"/>
          <p:cNvSpPr/>
          <p:nvPr/>
        </p:nvSpPr>
        <p:spPr>
          <a:xfrm>
            <a:off x="3530456" y="525845"/>
            <a:ext cx="57246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800" dirty="0">
                <a:ln w="3175" cmpd="sng">
                  <a:noFill/>
                </a:ln>
                <a:latin typeface="+mj-lt"/>
                <a:ea typeface="+mj-ea"/>
                <a:cs typeface="AL-Mohanad Black" pitchFamily="2" charset="-78"/>
              </a:rPr>
              <a:t>ثالثا : مؤشرات الكفاءة المالية «الإدارة المالية»:</a:t>
            </a:r>
            <a:r>
              <a:rPr lang="ar-SA" dirty="0">
                <a:ln w="3175" cmpd="sng">
                  <a:noFill/>
                </a:ln>
                <a:latin typeface="+mj-lt"/>
                <a:ea typeface="+mj-ea"/>
                <a:cs typeface="AL-Mohanad Black" pitchFamily="2" charset="-78"/>
              </a:rPr>
              <a:t> </a:t>
            </a:r>
            <a:r>
              <a:rPr lang="ar-SA" dirty="0" smtClean="0">
                <a:ln w="3175" cmpd="sng">
                  <a:noFill/>
                </a:ln>
                <a:cs typeface="AL-Mohanad Black" pitchFamily="2" charset="-78"/>
              </a:rPr>
              <a:t> </a:t>
            </a:r>
            <a:endParaRPr lang="en-US" dirty="0"/>
          </a:p>
        </p:txBody>
      </p:sp>
      <p:sp>
        <p:nvSpPr>
          <p:cNvPr id="2" name="مستطيل 1"/>
          <p:cNvSpPr/>
          <p:nvPr/>
        </p:nvSpPr>
        <p:spPr>
          <a:xfrm>
            <a:off x="1481128" y="1678097"/>
            <a:ext cx="94648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ar-SA" dirty="0">
                <a:ln w="3175" cmpd="sng">
                  <a:noFill/>
                </a:ln>
                <a:cs typeface="AL-Mohanad Black" pitchFamily="2" charset="-78"/>
              </a:rPr>
              <a:t>وتتألف من العديد من المؤشرات التي تعرف مجلس الإدارة على مدى سلامة الإجراءات المالية وفق الأنظمة المعتمدة ، و سلامة الموقف المالي للمنظمة : وتتألف من مؤشرات متعلقة : </a:t>
            </a:r>
          </a:p>
        </p:txBody>
      </p:sp>
      <p:pic>
        <p:nvPicPr>
          <p:cNvPr id="12" name="صورة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954" y="5606707"/>
            <a:ext cx="1106408" cy="1499286"/>
          </a:xfrm>
          <a:prstGeom prst="rect">
            <a:avLst/>
          </a:prstGeom>
        </p:spPr>
      </p:pic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85950" cy="1077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345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0000">
        <p:random/>
      </p:transition>
    </mc:Choice>
    <mc:Fallback xmlns="">
      <p:transition spd="slow" advTm="60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779572" y="2691351"/>
            <a:ext cx="4669586" cy="2204589"/>
          </a:xfrm>
        </p:spPr>
        <p:txBody>
          <a:bodyPr>
            <a:normAutofit/>
          </a:bodyPr>
          <a:lstStyle/>
          <a:p>
            <a:pPr marL="457200" indent="-457200" algn="just" rtl="1">
              <a:buFont typeface="+mj-lt"/>
              <a:buAutoNum type="arabicPeriod"/>
            </a:pPr>
            <a:r>
              <a:rPr lang="ar-SA" sz="1800" dirty="0" smtClean="0">
                <a:ln w="3175" cmpd="sng">
                  <a:noFill/>
                </a:ln>
                <a:latin typeface="+mj-lt"/>
                <a:ea typeface="+mj-ea"/>
                <a:cs typeface="AL-Mohanad Black" pitchFamily="2" charset="-78"/>
              </a:rPr>
              <a:t>المتبرعين : العدد ، الديمومة ، </a:t>
            </a:r>
          </a:p>
          <a:p>
            <a:pPr marL="457200" indent="-457200" algn="just" rtl="1">
              <a:buFont typeface="+mj-lt"/>
              <a:buAutoNum type="arabicPeriod"/>
            </a:pPr>
            <a:r>
              <a:rPr lang="ar-SA" sz="1800" dirty="0" smtClean="0">
                <a:ln w="3175" cmpd="sng">
                  <a:noFill/>
                </a:ln>
                <a:latin typeface="+mj-lt"/>
                <a:ea typeface="+mj-ea"/>
                <a:cs typeface="AL-Mohanad Black" pitchFamily="2" charset="-78"/>
              </a:rPr>
              <a:t>كمية الأموال الواردة </a:t>
            </a:r>
          </a:p>
          <a:p>
            <a:pPr marL="457200" indent="-457200" algn="just" rtl="1">
              <a:buFont typeface="+mj-lt"/>
              <a:buAutoNum type="arabicPeriod"/>
            </a:pPr>
            <a:r>
              <a:rPr lang="ar-SA" sz="1800" dirty="0" smtClean="0">
                <a:ln w="3175" cmpd="sng">
                  <a:noFill/>
                </a:ln>
                <a:latin typeface="+mj-lt"/>
                <a:ea typeface="+mj-ea"/>
                <a:cs typeface="AL-Mohanad Black" pitchFamily="2" charset="-78"/>
              </a:rPr>
              <a:t>قنوات الإيرادات </a:t>
            </a:r>
          </a:p>
          <a:p>
            <a:pPr marL="457200" indent="-457200" algn="just" rtl="1">
              <a:buFont typeface="+mj-lt"/>
              <a:buAutoNum type="arabicPeriod"/>
            </a:pPr>
            <a:r>
              <a:rPr lang="ar-SA" sz="1800" dirty="0" smtClean="0">
                <a:ln w="3175" cmpd="sng">
                  <a:noFill/>
                </a:ln>
                <a:latin typeface="+mj-lt"/>
                <a:ea typeface="+mj-ea"/>
                <a:cs typeface="AL-Mohanad Black" pitchFamily="2" charset="-78"/>
              </a:rPr>
              <a:t>نوعية قنوات الإيرادات : الديمومة ، الانقطاع .</a:t>
            </a:r>
            <a:endParaRPr lang="en-US" sz="1800" dirty="0">
              <a:ln w="3175" cmpd="sng">
                <a:noFill/>
              </a:ln>
              <a:latin typeface="+mj-lt"/>
              <a:ea typeface="+mj-ea"/>
              <a:cs typeface="AL-Mohanad Black" pitchFamily="2" charset="-78"/>
            </a:endParaRPr>
          </a:p>
        </p:txBody>
      </p:sp>
      <p:sp>
        <p:nvSpPr>
          <p:cNvPr id="7" name="عنصر نائب للتذييل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عوامل تميز مجالس ادارات المنظمات غير الربحية  1.3     - ا.عبدالعزيز السليم</a:t>
            </a:r>
            <a:endParaRPr lang="en-US" dirty="0"/>
          </a:p>
        </p:txBody>
      </p:sp>
      <p:sp>
        <p:nvSpPr>
          <p:cNvPr id="9" name="مستطيل 8"/>
          <p:cNvSpPr/>
          <p:nvPr/>
        </p:nvSpPr>
        <p:spPr>
          <a:xfrm>
            <a:off x="3117391" y="495596"/>
            <a:ext cx="59939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>
              <a:spcBef>
                <a:spcPct val="0"/>
              </a:spcBef>
            </a:pPr>
            <a:r>
              <a:rPr lang="ar-SA" sz="2800" dirty="0">
                <a:ln w="3175" cmpd="sng">
                  <a:noFill/>
                </a:ln>
                <a:latin typeface="+mj-lt"/>
                <a:ea typeface="+mj-ea"/>
                <a:cs typeface="AL-Mohanad Black" pitchFamily="2" charset="-78"/>
              </a:rPr>
              <a:t>رابعا : المؤشرات التسويقية «تنمية الموارد المالية»: </a:t>
            </a:r>
            <a:endParaRPr lang="en-US" sz="2800" dirty="0">
              <a:ln w="3175" cmpd="sng">
                <a:noFill/>
              </a:ln>
              <a:latin typeface="+mj-lt"/>
              <a:ea typeface="+mj-ea"/>
              <a:cs typeface="AL-Mohanad Black" pitchFamily="2" charset="-78"/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1480385" y="1712321"/>
            <a:ext cx="94655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ar-SA" dirty="0">
                <a:ln w="3175" cmpd="sng">
                  <a:noFill/>
                </a:ln>
                <a:cs typeface="AL-Mohanad Black" pitchFamily="2" charset="-78"/>
              </a:rPr>
              <a:t>وتتألف من العديد من المؤشرات التي تظهر لمجلس الإدارة مدى حيوية إدارة تنمية الموارد وفعالية جلبها للتبرعات وتوسعها في تحقيق النمو المالي والتسويق المنتظم لخدمات المنظمة . وهذه المؤشرات منها ما يتعلق بـ : </a:t>
            </a:r>
          </a:p>
        </p:txBody>
      </p:sp>
      <p:pic>
        <p:nvPicPr>
          <p:cNvPr id="12" name="صورة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954" y="5606707"/>
            <a:ext cx="1106408" cy="1499286"/>
          </a:xfrm>
          <a:prstGeom prst="rect">
            <a:avLst/>
          </a:prstGeom>
        </p:spPr>
      </p:pic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85950" cy="1077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155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0000">
        <p:random/>
      </p:transition>
    </mc:Choice>
    <mc:Fallback xmlns="">
      <p:transition spd="slow" advTm="60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572279" y="2353126"/>
            <a:ext cx="7731878" cy="3530149"/>
          </a:xfrm>
        </p:spPr>
        <p:txBody>
          <a:bodyPr>
            <a:normAutofit/>
          </a:bodyPr>
          <a:lstStyle/>
          <a:p>
            <a:pPr marL="457200" indent="-457200" algn="just" rtl="1">
              <a:buFont typeface="+mj-lt"/>
              <a:buAutoNum type="arabicPeriod"/>
            </a:pPr>
            <a:r>
              <a:rPr lang="ar-SA" sz="1800" dirty="0" smtClean="0">
                <a:ln w="3175" cmpd="sng">
                  <a:noFill/>
                </a:ln>
                <a:latin typeface="+mj-lt"/>
                <a:ea typeface="+mj-ea"/>
                <a:cs typeface="AL-Mohanad Black" pitchFamily="2" charset="-78"/>
              </a:rPr>
              <a:t>مؤشرات عدد الاجتماعات السنوية مقارنة بما ورد في اللوائح .</a:t>
            </a:r>
          </a:p>
          <a:p>
            <a:pPr marL="457200" indent="-457200" algn="just" rtl="1">
              <a:buFont typeface="+mj-lt"/>
              <a:buAutoNum type="arabicPeriod"/>
            </a:pPr>
            <a:r>
              <a:rPr lang="ar-SA" sz="1800" dirty="0" smtClean="0">
                <a:ln w="3175" cmpd="sng">
                  <a:noFill/>
                </a:ln>
                <a:latin typeface="+mj-lt"/>
                <a:ea typeface="+mj-ea"/>
                <a:cs typeface="AL-Mohanad Black" pitchFamily="2" charset="-78"/>
              </a:rPr>
              <a:t>مؤشرات متعلقة بنسبة انتظام الأعضاء بالحضور  .</a:t>
            </a:r>
          </a:p>
          <a:p>
            <a:pPr marL="457200" indent="-457200" algn="just" rtl="1">
              <a:buFont typeface="+mj-lt"/>
              <a:buAutoNum type="arabicPeriod"/>
            </a:pPr>
            <a:r>
              <a:rPr lang="ar-SA" sz="1800" dirty="0">
                <a:ln w="3175" cmpd="sng">
                  <a:noFill/>
                </a:ln>
                <a:latin typeface="+mj-lt"/>
                <a:ea typeface="+mj-ea"/>
                <a:cs typeface="AL-Mohanad Black" pitchFamily="2" charset="-78"/>
              </a:rPr>
              <a:t>مؤشرات مساهمة المجلس بدعم الإدارة التنفيذية : الاستدامة ، التبرعات ، الموارد البشرية..  </a:t>
            </a:r>
          </a:p>
          <a:p>
            <a:pPr marL="457200" indent="-457200" algn="just" rtl="1">
              <a:buFont typeface="+mj-lt"/>
              <a:buAutoNum type="arabicPeriod"/>
            </a:pPr>
            <a:r>
              <a:rPr lang="ar-SA" sz="1800" dirty="0">
                <a:ln w="3175" cmpd="sng">
                  <a:noFill/>
                </a:ln>
                <a:latin typeface="+mj-lt"/>
                <a:ea typeface="+mj-ea"/>
                <a:cs typeface="AL-Mohanad Black" pitchFamily="2" charset="-78"/>
              </a:rPr>
              <a:t>معدلات مساهمة المجلس بالتطوير والمراجعة للوائح والخطط وغيرها .</a:t>
            </a:r>
          </a:p>
          <a:p>
            <a:pPr marL="457200" indent="-457200" algn="just" rtl="1">
              <a:buFont typeface="+mj-lt"/>
              <a:buAutoNum type="arabicPeriod"/>
            </a:pPr>
            <a:r>
              <a:rPr lang="ar-SA" sz="1800" dirty="0" smtClean="0">
                <a:ln w="3175" cmpd="sng">
                  <a:noFill/>
                </a:ln>
                <a:latin typeface="+mj-lt"/>
                <a:ea typeface="+mj-ea"/>
                <a:cs typeface="AL-Mohanad Black" pitchFamily="2" charset="-78"/>
              </a:rPr>
              <a:t>مؤشرات بمعدل الزمن المستغرق في الاجتماعات المجلس مقارنة بمعدل القرارات المتخذة .</a:t>
            </a:r>
          </a:p>
          <a:p>
            <a:pPr marL="457200" indent="-457200" algn="just" rtl="1">
              <a:buFont typeface="+mj-lt"/>
              <a:buAutoNum type="arabicPeriod"/>
            </a:pPr>
            <a:r>
              <a:rPr lang="ar-SA" sz="1800" dirty="0" smtClean="0">
                <a:ln w="3175" cmpd="sng">
                  <a:noFill/>
                </a:ln>
                <a:latin typeface="+mj-lt"/>
                <a:ea typeface="+mj-ea"/>
                <a:cs typeface="AL-Mohanad Black" pitchFamily="2" charset="-78"/>
              </a:rPr>
              <a:t>مؤشرات نسبة القرارات الاستراتيجية للقرارات التنفيذية .</a:t>
            </a:r>
          </a:p>
          <a:p>
            <a:pPr marL="457200" indent="-457200" algn="just" rtl="1">
              <a:buFont typeface="+mj-lt"/>
              <a:buAutoNum type="arabicPeriod"/>
            </a:pPr>
            <a:r>
              <a:rPr lang="ar-SA" sz="1800" dirty="0" smtClean="0">
                <a:ln w="3175" cmpd="sng">
                  <a:noFill/>
                </a:ln>
                <a:latin typeface="+mj-lt"/>
                <a:ea typeface="+mj-ea"/>
                <a:cs typeface="AL-Mohanad Black" pitchFamily="2" charset="-78"/>
              </a:rPr>
              <a:t>نسبة القرارات الصادرة لعدد نقاط عمل الاجتماعات .</a:t>
            </a:r>
          </a:p>
          <a:p>
            <a:pPr marL="457200" indent="-457200" algn="just" rtl="1">
              <a:buFont typeface="+mj-lt"/>
              <a:buAutoNum type="arabicPeriod"/>
            </a:pPr>
            <a:r>
              <a:rPr lang="ar-SA" sz="1800" dirty="0" smtClean="0">
                <a:ln w="3175" cmpd="sng">
                  <a:noFill/>
                </a:ln>
                <a:latin typeface="+mj-lt"/>
                <a:ea typeface="+mj-ea"/>
                <a:cs typeface="AL-Mohanad Black" pitchFamily="2" charset="-78"/>
              </a:rPr>
              <a:t>مؤشرات متابعة تنفيذ الاستراتيجية واستعراض تقارير الأداء . </a:t>
            </a:r>
          </a:p>
        </p:txBody>
      </p:sp>
      <p:sp>
        <p:nvSpPr>
          <p:cNvPr id="7" name="عنصر نائب للتذييل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عوامل تميز مجالس ادارات المنظمات غير الربحية  1.3     - ا.عبدالعزيز السليم</a:t>
            </a:r>
            <a:endParaRPr lang="en-US" dirty="0"/>
          </a:p>
        </p:txBody>
      </p:sp>
      <p:sp>
        <p:nvSpPr>
          <p:cNvPr id="18" name="مستطيل 17"/>
          <p:cNvSpPr/>
          <p:nvPr/>
        </p:nvSpPr>
        <p:spPr>
          <a:xfrm>
            <a:off x="2248428" y="525845"/>
            <a:ext cx="77318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spcBef>
                <a:spcPct val="0"/>
              </a:spcBef>
            </a:pPr>
            <a:r>
              <a:rPr lang="ar-SA" sz="2800" dirty="0">
                <a:ln w="3175" cmpd="sng">
                  <a:noFill/>
                </a:ln>
                <a:latin typeface="+mj-lt"/>
                <a:ea typeface="+mj-ea"/>
                <a:cs typeface="AL-Mohanad Black" pitchFamily="2" charset="-78"/>
              </a:rPr>
              <a:t>خامسا : مؤشرات القيادة العليا ( مجلس الإدارة ) </a:t>
            </a:r>
            <a:endParaRPr lang="en-US" sz="2800" dirty="0">
              <a:ln w="3175" cmpd="sng">
                <a:noFill/>
              </a:ln>
              <a:latin typeface="+mj-lt"/>
              <a:ea typeface="+mj-ea"/>
              <a:cs typeface="AL-Mohanad Black" pitchFamily="2" charset="-78"/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2157430" y="1671116"/>
            <a:ext cx="87885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ar-SA" dirty="0">
                <a:ln w="3175" cmpd="sng">
                  <a:noFill/>
                </a:ln>
                <a:cs typeface="AL-Mohanad Black" pitchFamily="2" charset="-78"/>
              </a:rPr>
              <a:t>وتتألف من </a:t>
            </a:r>
            <a:r>
              <a:rPr lang="ar-SA" dirty="0" smtClean="0">
                <a:ln w="3175" cmpd="sng">
                  <a:noFill/>
                </a:ln>
                <a:cs typeface="AL-Mohanad Black" pitchFamily="2" charset="-78"/>
              </a:rPr>
              <a:t>عدد </a:t>
            </a:r>
            <a:r>
              <a:rPr lang="ar-SA" dirty="0">
                <a:ln w="3175" cmpd="sng">
                  <a:noFill/>
                </a:ln>
                <a:cs typeface="AL-Mohanad Black" pitchFamily="2" charset="-78"/>
              </a:rPr>
              <a:t>من المؤشرات التي </a:t>
            </a:r>
            <a:r>
              <a:rPr lang="ar-SA" dirty="0" smtClean="0">
                <a:ln w="3175" cmpd="sng">
                  <a:noFill/>
                </a:ln>
                <a:cs typeface="AL-Mohanad Black" pitchFamily="2" charset="-78"/>
              </a:rPr>
              <a:t>تقيس فعالية مجلس الإدارة  ، وتتنوع من مؤشرات عن ديناميكية المجلس وانضباطه إلى أثره في الجهاز التنفيذي إلى كفاءة إدارته ، ومن تلك المؤشرات </a:t>
            </a:r>
            <a:r>
              <a:rPr lang="ar-SA" dirty="0" err="1" smtClean="0">
                <a:ln w="3175" cmpd="sng">
                  <a:noFill/>
                </a:ln>
                <a:cs typeface="AL-Mohanad Black" pitchFamily="2" charset="-78"/>
              </a:rPr>
              <a:t>مايلي</a:t>
            </a:r>
            <a:r>
              <a:rPr lang="ar-SA" dirty="0" smtClean="0">
                <a:ln w="3175" cmpd="sng">
                  <a:noFill/>
                </a:ln>
                <a:cs typeface="AL-Mohanad Black" pitchFamily="2" charset="-78"/>
              </a:rPr>
              <a:t> : </a:t>
            </a:r>
            <a:endParaRPr lang="ar-SA" dirty="0">
              <a:ln w="3175" cmpd="sng">
                <a:noFill/>
              </a:ln>
              <a:cs typeface="AL-Mohanad Black" pitchFamily="2" charset="-78"/>
            </a:endParaRPr>
          </a:p>
        </p:txBody>
      </p:sp>
      <p:pic>
        <p:nvPicPr>
          <p:cNvPr id="12" name="صورة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954" y="5606707"/>
            <a:ext cx="1106408" cy="1499286"/>
          </a:xfrm>
          <a:prstGeom prst="rect">
            <a:avLst/>
          </a:prstGeom>
        </p:spPr>
      </p:pic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85950" cy="1077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900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0000">
        <p:random/>
      </p:transition>
    </mc:Choice>
    <mc:Fallback xmlns="">
      <p:transition spd="slow" advTm="60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85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2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35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500"/>
                            </p:stCondLst>
                            <p:childTnLst>
                              <p:par>
                                <p:cTn id="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400"/>
                            </p:stCondLst>
                            <p:childTnLst>
                              <p:par>
                                <p:cTn id="4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9250"/>
                            </p:stCondLst>
                            <p:childTnLst>
                              <p:par>
                                <p:cTn id="5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1750"/>
                            </p:stCondLst>
                            <p:childTnLst>
                              <p:par>
                                <p:cTn id="6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 tmFilter="0,0; .5, 1; 1, 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105010" y="653716"/>
            <a:ext cx="10018714" cy="1752599"/>
          </a:xfrm>
        </p:spPr>
        <p:txBody>
          <a:bodyPr/>
          <a:lstStyle/>
          <a:p>
            <a:pPr algn="ctr" rtl="1"/>
            <a:r>
              <a:rPr lang="ar-SA" dirty="0" smtClean="0">
                <a:cs typeface="AL-Mohanad Black" pitchFamily="2" charset="-78"/>
              </a:rPr>
              <a:t>عوامل تميز مجالس الإدارة </a:t>
            </a:r>
            <a:endParaRPr lang="en-US" dirty="0">
              <a:cs typeface="AL-Mohanad Black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08899" y="3084092"/>
            <a:ext cx="6280069" cy="1383633"/>
          </a:xfrm>
        </p:spPr>
        <p:txBody>
          <a:bodyPr anchor="ctr">
            <a:normAutofit/>
          </a:bodyPr>
          <a:lstStyle/>
          <a:p>
            <a:pPr marL="0" indent="0" algn="ctr" rtl="1">
              <a:buNone/>
            </a:pPr>
            <a:r>
              <a:rPr lang="ar-SA" sz="6000" dirty="0" smtClean="0">
                <a:cs typeface="AL-Mohanad Black" pitchFamily="2" charset="-78"/>
              </a:rPr>
              <a:t>الاجتماعات</a:t>
            </a:r>
            <a:endParaRPr lang="en-US" sz="6000" dirty="0">
              <a:cs typeface="AL-Mohanad Black" pitchFamily="2" charset="-78"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عوامل تميز مجالس ادارات المنظمات غير الربحية  1.3     - ا.عبدالعزيز السليم</a:t>
            </a:r>
            <a:endParaRPr lang="en-US" dirty="0"/>
          </a:p>
        </p:txBody>
      </p:sp>
      <p:sp>
        <p:nvSpPr>
          <p:cNvPr id="7" name="عنصر نائب للمحتوى 2"/>
          <p:cNvSpPr txBox="1">
            <a:spLocks/>
          </p:cNvSpPr>
          <p:nvPr/>
        </p:nvSpPr>
        <p:spPr>
          <a:xfrm>
            <a:off x="6448927" y="3116175"/>
            <a:ext cx="3931149" cy="13836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Font typeface="Arial"/>
              <a:buNone/>
            </a:pPr>
            <a:r>
              <a:rPr lang="ar-SA" sz="6000" dirty="0" smtClean="0">
                <a:cs typeface="AL-Mohanad Black" pitchFamily="2" charset="-78"/>
              </a:rPr>
              <a:t>العامل الثالث</a:t>
            </a:r>
            <a:endParaRPr lang="en-US" sz="6000" dirty="0">
              <a:cs typeface="AL-Mohanad Black" pitchFamily="2" charset="-78"/>
            </a:endParaRPr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954" y="5606707"/>
            <a:ext cx="1106408" cy="1499286"/>
          </a:xfrm>
          <a:prstGeom prst="rect">
            <a:avLst/>
          </a:prstGeom>
        </p:spPr>
      </p:pic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85950" cy="1077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1690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1000">
        <p15:prstTrans prst="curtains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عنصر نائب للمحتوى 6"/>
          <p:cNvGraphicFramePr>
            <a:graphicFrameLocks noGrp="1"/>
          </p:cNvGraphicFramePr>
          <p:nvPr>
            <p:ph idx="1"/>
            <p:extLst/>
          </p:nvPr>
        </p:nvGraphicFramePr>
        <p:xfrm>
          <a:off x="2064190" y="380245"/>
          <a:ext cx="7939889" cy="54868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عوامل تميز مجالس ادارات المنظمات غير الربحية  1.3     - ا.عبدالعزيز السليم</a:t>
            </a:r>
            <a:endParaRPr lang="en-US" dirty="0"/>
          </a:p>
        </p:txBody>
      </p:sp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36</a:t>
            </a:fld>
            <a:endParaRPr lang="en-US" dirty="0"/>
          </a:p>
        </p:txBody>
      </p:sp>
      <p:graphicFrame>
        <p:nvGraphicFramePr>
          <p:cNvPr id="3" name="رسم تخطيطي 2"/>
          <p:cNvGraphicFramePr/>
          <p:nvPr>
            <p:extLst/>
          </p:nvPr>
        </p:nvGraphicFramePr>
        <p:xfrm>
          <a:off x="4315326" y="3021404"/>
          <a:ext cx="3467579" cy="21571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0" name="شكل بيضاوي 9"/>
          <p:cNvSpPr/>
          <p:nvPr/>
        </p:nvSpPr>
        <p:spPr>
          <a:xfrm>
            <a:off x="5341466" y="4539368"/>
            <a:ext cx="1428302" cy="1303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ar-SA" sz="1700" b="1" dirty="0" smtClean="0">
                <a:solidFill>
                  <a:schemeClr val="tx1"/>
                </a:solidFill>
                <a:cs typeface="AL-Mohanad Black" pitchFamily="2" charset="-78"/>
              </a:rPr>
              <a:t>(3)</a:t>
            </a:r>
          </a:p>
          <a:p>
            <a:pPr lvl="0"/>
            <a:r>
              <a:rPr lang="ar-SA" sz="1700" b="1" dirty="0" smtClean="0">
                <a:solidFill>
                  <a:schemeClr val="tx1"/>
                </a:solidFill>
                <a:cs typeface="AL-Mohanad Black" pitchFamily="2" charset="-78"/>
              </a:rPr>
              <a:t>الاجتماعات</a:t>
            </a:r>
            <a:endParaRPr lang="en-US" sz="1700" dirty="0"/>
          </a:p>
        </p:txBody>
      </p:sp>
      <p:graphicFrame>
        <p:nvGraphicFramePr>
          <p:cNvPr id="11" name="رسم تخطيطي 10"/>
          <p:cNvGraphicFramePr/>
          <p:nvPr>
            <p:extLst/>
          </p:nvPr>
        </p:nvGraphicFramePr>
        <p:xfrm>
          <a:off x="6562449" y="330683"/>
          <a:ext cx="4120147" cy="57190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2" name="شكل بيضاوي 11"/>
          <p:cNvSpPr/>
          <p:nvPr/>
        </p:nvSpPr>
        <p:spPr>
          <a:xfrm>
            <a:off x="2887024" y="3235668"/>
            <a:ext cx="1428302" cy="13037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ar-SA" sz="1700" b="1" dirty="0" smtClean="0">
                <a:solidFill>
                  <a:schemeClr val="tx1"/>
                </a:solidFill>
                <a:cs typeface="AL-Mohanad Black" pitchFamily="2" charset="-78"/>
              </a:rPr>
              <a:t>حول الاجتماعات الطارئة</a:t>
            </a:r>
            <a:endParaRPr lang="en-US" sz="1700" dirty="0"/>
          </a:p>
        </p:txBody>
      </p:sp>
      <p:pic>
        <p:nvPicPr>
          <p:cNvPr id="13" name="صورة 1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954" y="5606707"/>
            <a:ext cx="1106408" cy="1499286"/>
          </a:xfrm>
          <a:prstGeom prst="rect">
            <a:avLst/>
          </a:prstGeom>
        </p:spPr>
      </p:pic>
      <p:pic>
        <p:nvPicPr>
          <p:cNvPr id="14" name="صورة 1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85950" cy="1077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247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0000">
        <p:random/>
      </p:transition>
    </mc:Choice>
    <mc:Fallback xmlns="">
      <p:transition spd="slow" advTm="60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7">
                                            <p:graphicEl>
                                              <a:dgm id="{E2735038-FF26-4D0A-8843-97BD0044DB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2735038-FF26-4D0A-8843-97BD0044DB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" dur="2000"/>
                                        <p:tgtEl>
                                          <p:spTgt spid="7">
                                            <p:graphicEl>
                                              <a:dgm id="{FBC47DFA-3229-4DCD-B392-995C8FECDB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BC47DFA-3229-4DCD-B392-995C8FECDB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" dur="2000"/>
                                        <p:tgtEl>
                                          <p:spTgt spid="7">
                                            <p:graphicEl>
                                              <a:dgm id="{30D3FCCD-D247-4BF2-A21F-1821FDE96F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0D3FCCD-D247-4BF2-A21F-1821FDE96F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" dur="2000"/>
                                        <p:tgtEl>
                                          <p:spTgt spid="7">
                                            <p:graphicEl>
                                              <a:dgm id="{80370DD2-BAFD-4B42-AEB7-A74115A12F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0370DD2-BAFD-4B42-AEB7-A74115A12F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" dur="2000"/>
                                        <p:tgtEl>
                                          <p:spTgt spid="7">
                                            <p:graphicEl>
                                              <a:dgm id="{AE21C1FB-81A8-4EA3-BEA4-275C94AC1A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E21C1FB-81A8-4EA3-BEA4-275C94AC1A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2000"/>
                                        <p:tgtEl>
                                          <p:spTgt spid="7">
                                            <p:graphicEl>
                                              <a:dgm id="{3147B4D2-6A34-48FD-9B31-187D9CF42C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147B4D2-6A34-48FD-9B31-187D9CF42C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2000"/>
                                        <p:tgtEl>
                                          <p:spTgt spid="7">
                                            <p:graphicEl>
                                              <a:dgm id="{D1B70ED9-E3D5-4FFA-9482-4B7A0568B3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1B70ED9-E3D5-4FFA-9482-4B7A0568B3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" dur="2000"/>
                                        <p:tgtEl>
                                          <p:spTgt spid="7">
                                            <p:graphicEl>
                                              <a:dgm id="{6A45FCA7-6218-49BE-B27A-3FDF55840E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A45FCA7-6218-49BE-B27A-3FDF55840E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" dur="2000"/>
                                        <p:tgtEl>
                                          <p:spTgt spid="7">
                                            <p:graphicEl>
                                              <a:dgm id="{9D0AD5FB-CAE2-439F-B6DE-A8A1EC6C7D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D0AD5FB-CAE2-439F-B6DE-A8A1EC6C7D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B9CC7EC-0D66-4B98-A639-25FE380F52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graphicEl>
                                              <a:dgm id="{FB9CC7EC-0D66-4B98-A639-25FE380F52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39DB35C-6D91-4F25-8578-A2841773B5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">
                                            <p:graphicEl>
                                              <a:dgm id="{039DB35C-6D91-4F25-8578-A2841773B5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4455402-DF95-48F9-B4C5-ABF321CB0D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3">
                                            <p:graphicEl>
                                              <a:dgm id="{04455402-DF95-48F9-B4C5-ABF321CB0D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23756E6-D8C2-47FF-BA6B-AEF303721F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>
                                            <p:graphicEl>
                                              <a:dgm id="{223756E6-D8C2-47FF-BA6B-AEF303721F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>
                                            <p:graphicEl>
                                              <a:dgm id="{223756E6-D8C2-47FF-BA6B-AEF303721F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18D6017-FD1F-430F-BA00-F2C953DF2D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>
                                            <p:graphicEl>
                                              <a:dgm id="{418D6017-FD1F-430F-BA00-F2C953DF2D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>
                                            <p:graphicEl>
                                              <a:dgm id="{418D6017-FD1F-430F-BA00-F2C953DF2D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0272BECC-C7E2-4D80-9B62-858704957D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>
                                            <p:graphicEl>
                                              <a:dgm id="{0272BECC-C7E2-4D80-9B62-858704957D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>
                                            <p:graphicEl>
                                              <a:dgm id="{0272BECC-C7E2-4D80-9B62-858704957D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73190ED0-9195-4FCE-B12F-919B5E4022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">
                                            <p:graphicEl>
                                              <a:dgm id="{73190ED0-9195-4FCE-B12F-919B5E4022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">
                                            <p:graphicEl>
                                              <a:dgm id="{73190ED0-9195-4FCE-B12F-919B5E4022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72BE18D-7DA1-4EB4-8F18-D698BBDD0C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">
                                            <p:graphicEl>
                                              <a:dgm id="{272BE18D-7DA1-4EB4-8F18-D698BBDD0C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1">
                                            <p:graphicEl>
                                              <a:dgm id="{272BE18D-7DA1-4EB4-8F18-D698BBDD0C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000"/>
                            </p:stCondLst>
                            <p:childTnLst>
                              <p:par>
                                <p:cTn id="7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FE0CFC36-5C6A-4D3B-B698-75C1BE8B2E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">
                                            <p:graphicEl>
                                              <a:dgm id="{FE0CFC36-5C6A-4D3B-B698-75C1BE8B2E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1">
                                            <p:graphicEl>
                                              <a:dgm id="{FE0CFC36-5C6A-4D3B-B698-75C1BE8B2E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500"/>
                            </p:stCondLst>
                            <p:childTnLst>
                              <p:par>
                                <p:cTn id="7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30347BB-EE5D-4E5C-9B4C-778407A82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1">
                                            <p:graphicEl>
                                              <a:dgm id="{D30347BB-EE5D-4E5C-9B4C-778407A82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1">
                                            <p:graphicEl>
                                              <a:dgm id="{D30347BB-EE5D-4E5C-9B4C-778407A82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AC954F18-C849-4194-A986-3180CAB814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1">
                                            <p:graphicEl>
                                              <a:dgm id="{AC954F18-C849-4194-A986-3180CAB814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1">
                                            <p:graphicEl>
                                              <a:dgm id="{AC954F18-C849-4194-A986-3180CAB814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500"/>
                            </p:stCondLst>
                            <p:childTnLst>
                              <p:par>
                                <p:cTn id="8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4A9B8FE-DE91-4046-AE9E-C56E565E50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1">
                                            <p:graphicEl>
                                              <a:dgm id="{44A9B8FE-DE91-4046-AE9E-C56E565E50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1">
                                            <p:graphicEl>
                                              <a:dgm id="{44A9B8FE-DE91-4046-AE9E-C56E565E50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8000"/>
                            </p:stCondLst>
                            <p:childTnLst>
                              <p:par>
                                <p:cTn id="9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743C171B-B589-4FFF-BF50-7E7FC442E7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1">
                                            <p:graphicEl>
                                              <a:dgm id="{743C171B-B589-4FFF-BF50-7E7FC442E7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1">
                                            <p:graphicEl>
                                              <a:dgm id="{743C171B-B589-4FFF-BF50-7E7FC442E7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500"/>
                            </p:stCondLst>
                            <p:childTnLst>
                              <p:par>
                                <p:cTn id="9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779C06F0-014D-455A-BADE-EE8564DFC8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1">
                                            <p:graphicEl>
                                              <a:dgm id="{779C06F0-014D-455A-BADE-EE8564DFC8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1">
                                            <p:graphicEl>
                                              <a:dgm id="{779C06F0-014D-455A-BADE-EE8564DFC8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9000"/>
                            </p:stCondLst>
                            <p:childTnLst>
                              <p:par>
                                <p:cTn id="10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C07978D-53CC-4E80-A312-40CD9616D5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1">
                                            <p:graphicEl>
                                              <a:dgm id="{4C07978D-53CC-4E80-A312-40CD9616D5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1">
                                            <p:graphicEl>
                                              <a:dgm id="{4C07978D-53CC-4E80-A312-40CD9616D5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9500"/>
                            </p:stCondLst>
                            <p:childTnLst>
                              <p:par>
                                <p:cTn id="10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09548963-DE35-41B5-B8F0-6CA287D28E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1">
                                            <p:graphicEl>
                                              <a:dgm id="{09548963-DE35-41B5-B8F0-6CA287D28E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1">
                                            <p:graphicEl>
                                              <a:dgm id="{09548963-DE35-41B5-B8F0-6CA287D28E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5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lvlOne"/>
        </p:bldSub>
      </p:bldGraphic>
      <p:bldGraphic spid="3" grpId="0" uiExpand="1">
        <p:bldSub>
          <a:bldDgm bld="one"/>
        </p:bldSub>
      </p:bldGraphic>
      <p:bldP spid="10" grpId="0" animBg="1"/>
      <p:bldGraphic spid="11" grpId="0" uiExpand="1">
        <p:bldSub>
          <a:bldDgm bld="one"/>
        </p:bldSub>
      </p:bldGraphic>
      <p:bldP spid="12" grpId="0" animBg="1"/>
      <p:bldP spid="12" grpId="1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105010" y="653716"/>
            <a:ext cx="10018714" cy="1752599"/>
          </a:xfrm>
        </p:spPr>
        <p:txBody>
          <a:bodyPr/>
          <a:lstStyle/>
          <a:p>
            <a:pPr algn="ctr" rtl="1"/>
            <a:r>
              <a:rPr lang="ar-SA" dirty="0" smtClean="0">
                <a:cs typeface="AL-Mohanad Black" pitchFamily="2" charset="-78"/>
              </a:rPr>
              <a:t>عوامل تميز مجالس الإدارة </a:t>
            </a:r>
            <a:endParaRPr lang="en-US" dirty="0">
              <a:cs typeface="AL-Mohanad Black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08899" y="3084092"/>
            <a:ext cx="6280069" cy="1383633"/>
          </a:xfrm>
        </p:spPr>
        <p:txBody>
          <a:bodyPr anchor="ctr">
            <a:normAutofit/>
          </a:bodyPr>
          <a:lstStyle/>
          <a:p>
            <a:pPr marL="0" indent="0" algn="ctr" rtl="1">
              <a:buNone/>
            </a:pPr>
            <a:r>
              <a:rPr lang="ar-SA" sz="6000" dirty="0" smtClean="0">
                <a:cs typeface="AL-Mohanad Black" pitchFamily="2" charset="-78"/>
              </a:rPr>
              <a:t>التشخيص</a:t>
            </a:r>
            <a:endParaRPr lang="en-US" sz="6000" dirty="0">
              <a:cs typeface="AL-Mohanad Black" pitchFamily="2" charset="-78"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عوامل تميز مجالس ادارات المنظمات غير الربحية  1.3     - ا.عبدالعزيز السليم</a:t>
            </a:r>
            <a:endParaRPr lang="en-US" dirty="0"/>
          </a:p>
        </p:txBody>
      </p:sp>
      <p:sp>
        <p:nvSpPr>
          <p:cNvPr id="7" name="عنصر نائب للمحتوى 2"/>
          <p:cNvSpPr txBox="1">
            <a:spLocks/>
          </p:cNvSpPr>
          <p:nvPr/>
        </p:nvSpPr>
        <p:spPr>
          <a:xfrm>
            <a:off x="5911516" y="2911307"/>
            <a:ext cx="3931149" cy="13836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Font typeface="Arial"/>
              <a:buNone/>
            </a:pPr>
            <a:r>
              <a:rPr lang="ar-SA" sz="6000" dirty="0" smtClean="0">
                <a:cs typeface="AL-Mohanad Black" pitchFamily="2" charset="-78"/>
              </a:rPr>
              <a:t>العامل الرابع</a:t>
            </a:r>
            <a:endParaRPr lang="en-US" sz="6000" dirty="0">
              <a:cs typeface="AL-Mohanad Black" pitchFamily="2" charset="-78"/>
            </a:endParaRPr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954" y="5606707"/>
            <a:ext cx="1106408" cy="1499286"/>
          </a:xfrm>
          <a:prstGeom prst="rect">
            <a:avLst/>
          </a:prstGeom>
        </p:spPr>
      </p:pic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85950" cy="1077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6113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1000">
        <p15:prstTrans prst="curtains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عنصر نائب للمحتوى 6"/>
          <p:cNvGraphicFramePr>
            <a:graphicFrameLocks noGrp="1"/>
          </p:cNvGraphicFramePr>
          <p:nvPr>
            <p:ph idx="1"/>
            <p:extLst/>
          </p:nvPr>
        </p:nvGraphicFramePr>
        <p:xfrm>
          <a:off x="2064190" y="380245"/>
          <a:ext cx="7939889" cy="54868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عوامل تميز مجالس ادارات المنظمات غير الربحية  1.3     - ا.عبدالعزيز السليم</a:t>
            </a:r>
            <a:endParaRPr lang="en-US" dirty="0"/>
          </a:p>
        </p:txBody>
      </p:sp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10" name="شكل بيضاوي 9"/>
          <p:cNvSpPr/>
          <p:nvPr/>
        </p:nvSpPr>
        <p:spPr>
          <a:xfrm>
            <a:off x="3280055" y="2453895"/>
            <a:ext cx="1428302" cy="1303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ar-SA" sz="1700" b="1" dirty="0" smtClean="0">
                <a:solidFill>
                  <a:schemeClr val="tx1"/>
                </a:solidFill>
                <a:cs typeface="AL-Mohanad Black" pitchFamily="2" charset="-78"/>
              </a:rPr>
              <a:t>(4)</a:t>
            </a:r>
          </a:p>
          <a:p>
            <a:pPr lvl="0" algn="ctr"/>
            <a:r>
              <a:rPr lang="ar-SA" sz="1700" b="1" dirty="0" smtClean="0">
                <a:solidFill>
                  <a:schemeClr val="tx1"/>
                </a:solidFill>
                <a:cs typeface="AL-Mohanad Black" pitchFamily="2" charset="-78"/>
              </a:rPr>
              <a:t>تشخيص الواقع</a:t>
            </a:r>
            <a:endParaRPr lang="en-US" sz="1700" dirty="0"/>
          </a:p>
        </p:txBody>
      </p:sp>
      <p:graphicFrame>
        <p:nvGraphicFramePr>
          <p:cNvPr id="11" name="رسم تخطيطي 10"/>
          <p:cNvGraphicFramePr/>
          <p:nvPr>
            <p:extLst/>
          </p:nvPr>
        </p:nvGraphicFramePr>
        <p:xfrm>
          <a:off x="4860758" y="246240"/>
          <a:ext cx="3528985" cy="57190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8" name="صورة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954" y="5621575"/>
            <a:ext cx="1106408" cy="1499286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85950" cy="1077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905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0000">
        <p:random/>
      </p:transition>
    </mc:Choice>
    <mc:Fallback xmlns="">
      <p:transition spd="slow" advTm="60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7">
                                            <p:graphicEl>
                                              <a:dgm id="{E2735038-FF26-4D0A-8843-97BD0044DB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2735038-FF26-4D0A-8843-97BD0044DB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" dur="2000"/>
                                        <p:tgtEl>
                                          <p:spTgt spid="7">
                                            <p:graphicEl>
                                              <a:dgm id="{FBC47DFA-3229-4DCD-B392-995C8FECDB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BC47DFA-3229-4DCD-B392-995C8FECDB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" dur="2000"/>
                                        <p:tgtEl>
                                          <p:spTgt spid="7">
                                            <p:graphicEl>
                                              <a:dgm id="{30D3FCCD-D247-4BF2-A21F-1821FDE96F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0D3FCCD-D247-4BF2-A21F-1821FDE96F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" dur="2000"/>
                                        <p:tgtEl>
                                          <p:spTgt spid="7">
                                            <p:graphicEl>
                                              <a:dgm id="{80370DD2-BAFD-4B42-AEB7-A74115A12F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0370DD2-BAFD-4B42-AEB7-A74115A12F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" dur="2000"/>
                                        <p:tgtEl>
                                          <p:spTgt spid="7">
                                            <p:graphicEl>
                                              <a:dgm id="{AE21C1FB-81A8-4EA3-BEA4-275C94AC1A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E21C1FB-81A8-4EA3-BEA4-275C94AC1A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2000"/>
                                        <p:tgtEl>
                                          <p:spTgt spid="7">
                                            <p:graphicEl>
                                              <a:dgm id="{3147B4D2-6A34-48FD-9B31-187D9CF42C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147B4D2-6A34-48FD-9B31-187D9CF42C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2000"/>
                                        <p:tgtEl>
                                          <p:spTgt spid="7">
                                            <p:graphicEl>
                                              <a:dgm id="{D1B70ED9-E3D5-4FFA-9482-4B7A0568B3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1B70ED9-E3D5-4FFA-9482-4B7A0568B3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" dur="2000"/>
                                        <p:tgtEl>
                                          <p:spTgt spid="7">
                                            <p:graphicEl>
                                              <a:dgm id="{6A45FCA7-6218-49BE-B27A-3FDF55840E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A45FCA7-6218-49BE-B27A-3FDF55840E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" dur="2000"/>
                                        <p:tgtEl>
                                          <p:spTgt spid="7">
                                            <p:graphicEl>
                                              <a:dgm id="{9D0AD5FB-CAE2-439F-B6DE-A8A1EC6C7D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D0AD5FB-CAE2-439F-B6DE-A8A1EC6C7D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23756E6-D8C2-47FF-BA6B-AEF303721F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graphicEl>
                                              <a:dgm id="{223756E6-D8C2-47FF-BA6B-AEF303721F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>
                                            <p:graphicEl>
                                              <a:dgm id="{223756E6-D8C2-47FF-BA6B-AEF303721F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18D6017-FD1F-430F-BA00-F2C953DF2D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>
                                            <p:graphicEl>
                                              <a:dgm id="{418D6017-FD1F-430F-BA00-F2C953DF2D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>
                                            <p:graphicEl>
                                              <a:dgm id="{418D6017-FD1F-430F-BA00-F2C953DF2D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0272BECC-C7E2-4D80-9B62-858704957D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>
                                            <p:graphicEl>
                                              <a:dgm id="{0272BECC-C7E2-4D80-9B62-858704957D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>
                                            <p:graphicEl>
                                              <a:dgm id="{0272BECC-C7E2-4D80-9B62-858704957D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73190ED0-9195-4FCE-B12F-919B5E4022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>
                                            <p:graphicEl>
                                              <a:dgm id="{73190ED0-9195-4FCE-B12F-919B5E4022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>
                                            <p:graphicEl>
                                              <a:dgm id="{73190ED0-9195-4FCE-B12F-919B5E4022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72BE18D-7DA1-4EB4-8F18-D698BBDD0C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>
                                            <p:graphicEl>
                                              <a:dgm id="{272BE18D-7DA1-4EB4-8F18-D698BBDD0C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>
                                            <p:graphicEl>
                                              <a:dgm id="{272BE18D-7DA1-4EB4-8F18-D698BBDD0C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FE0CFC36-5C6A-4D3B-B698-75C1BE8B2E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">
                                            <p:graphicEl>
                                              <a:dgm id="{FE0CFC36-5C6A-4D3B-B698-75C1BE8B2E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">
                                            <p:graphicEl>
                                              <a:dgm id="{FE0CFC36-5C6A-4D3B-B698-75C1BE8B2E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30347BB-EE5D-4E5C-9B4C-778407A82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>
                                            <p:graphicEl>
                                              <a:dgm id="{D30347BB-EE5D-4E5C-9B4C-778407A82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">
                                            <p:graphicEl>
                                              <a:dgm id="{D30347BB-EE5D-4E5C-9B4C-778407A82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AC954F18-C849-4194-A986-3180CAB814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">
                                            <p:graphicEl>
                                              <a:dgm id="{AC954F18-C849-4194-A986-3180CAB814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">
                                            <p:graphicEl>
                                              <a:dgm id="{AC954F18-C849-4194-A986-3180CAB814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4A9B8FE-DE91-4046-AE9E-C56E565E50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1">
                                            <p:graphicEl>
                                              <a:dgm id="{44A9B8FE-DE91-4046-AE9E-C56E565E50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1">
                                            <p:graphicEl>
                                              <a:dgm id="{44A9B8FE-DE91-4046-AE9E-C56E565E50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lvlOne"/>
        </p:bldSub>
      </p:bldGraphic>
      <p:bldP spid="10" grpId="0" animBg="1"/>
      <p:bldGraphic spid="11" grpId="0" uiExpand="1">
        <p:bldSub>
          <a:bldDgm bld="one"/>
        </p:bldSub>
      </p:bldGraphic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924927" y="1246494"/>
            <a:ext cx="2227561" cy="3897424"/>
          </a:xfrm>
        </p:spPr>
        <p:txBody>
          <a:bodyPr>
            <a:normAutofit/>
          </a:bodyPr>
          <a:lstStyle/>
          <a:p>
            <a:pPr rtl="1"/>
            <a:r>
              <a:rPr lang="ar-SA" sz="2400" b="1" dirty="0" smtClean="0">
                <a:cs typeface="AL-Mohanad Black" pitchFamily="2" charset="-78"/>
              </a:rPr>
              <a:t>تقييم </a:t>
            </a:r>
            <a:r>
              <a:rPr lang="ar-SA" sz="2400" b="1" dirty="0">
                <a:cs typeface="AL-Mohanad Black" pitchFamily="2" charset="-78"/>
              </a:rPr>
              <a:t>أداء المنظمة</a:t>
            </a:r>
            <a:r>
              <a:rPr lang="en-US" sz="2400" b="1" u="sng" dirty="0">
                <a:latin typeface="Arabic Typesetting" panose="03020402040406030203" pitchFamily="66" charset="-78"/>
                <a:cs typeface="AL-Mohanad Black" pitchFamily="2" charset="-78"/>
              </a:rPr>
              <a:t/>
            </a:r>
            <a:br>
              <a:rPr lang="en-US" sz="2400" b="1" u="sng" dirty="0">
                <a:latin typeface="Arabic Typesetting" panose="03020402040406030203" pitchFamily="66" charset="-78"/>
                <a:cs typeface="AL-Mohanad Black" pitchFamily="2" charset="-78"/>
              </a:rPr>
            </a:br>
            <a:endParaRPr lang="en-US" sz="24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>
          <a:xfrm>
            <a:off x="2435921" y="5883275"/>
            <a:ext cx="7084177" cy="365125"/>
          </a:xfrm>
        </p:spPr>
        <p:txBody>
          <a:bodyPr/>
          <a:lstStyle/>
          <a:p>
            <a:r>
              <a:rPr lang="ar-SA" smtClean="0"/>
              <a:t>عوامل تميز مجالس ادارات المنظمات غير الربحية  1.3     - ا.عبدالعزيز السليم</a:t>
            </a:r>
            <a:endParaRPr lang="en-US" dirty="0"/>
          </a:p>
        </p:txBody>
      </p:sp>
      <p:graphicFrame>
        <p:nvGraphicFramePr>
          <p:cNvPr id="5" name="رسم تخطيطي 4"/>
          <p:cNvGraphicFramePr/>
          <p:nvPr>
            <p:extLst>
              <p:ext uri="{D42A27DB-BD31-4B8C-83A1-F6EECF244321}">
                <p14:modId xmlns:p14="http://schemas.microsoft.com/office/powerpoint/2010/main" val="1096480498"/>
              </p:ext>
            </p:extLst>
          </p:nvPr>
        </p:nvGraphicFramePr>
        <p:xfrm>
          <a:off x="2435921" y="694725"/>
          <a:ext cx="7328568" cy="47907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" name="صورة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954" y="5606707"/>
            <a:ext cx="1106408" cy="1499286"/>
          </a:xfrm>
          <a:prstGeom prst="rect">
            <a:avLst/>
          </a:prstGeom>
        </p:spPr>
      </p:pic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39</a:t>
            </a:fld>
            <a:endParaRPr lang="en-US" dirty="0"/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85950" cy="1077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15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0000">
        <p:random/>
      </p:transition>
    </mc:Choice>
    <mc:Fallback xmlns="">
      <p:transition spd="slow" advTm="60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3262EC4-5ACD-4332-9BFA-B45107E8C9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73262EC4-5ACD-4332-9BFA-B45107E8C9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73262EC4-5ACD-4332-9BFA-B45107E8C9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8381A90-8D9E-4A93-9839-0A9D842C74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F8381A90-8D9E-4A93-9839-0A9D842C74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graphicEl>
                                              <a:dgm id="{F8381A90-8D9E-4A93-9839-0A9D842C74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47B2D5B-CCC0-4447-A18C-D5AC096905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graphicEl>
                                              <a:dgm id="{647B2D5B-CCC0-4447-A18C-D5AC096905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647B2D5B-CCC0-4447-A18C-D5AC096905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8AA26CC-9D91-4721-ACC2-9A9A4C4BAB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graphicEl>
                                              <a:dgm id="{F8AA26CC-9D91-4721-ACC2-9A9A4C4BAB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graphicEl>
                                              <a:dgm id="{F8AA26CC-9D91-4721-ACC2-9A9A4C4BAB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917478" y="2567674"/>
            <a:ext cx="3801563" cy="958516"/>
          </a:xfrm>
        </p:spPr>
        <p:txBody>
          <a:bodyPr/>
          <a:lstStyle/>
          <a:p>
            <a:r>
              <a:rPr lang="ar-SA" dirty="0" smtClean="0">
                <a:cs typeface="AL-Mohanad Black" pitchFamily="2" charset="-78"/>
              </a:rPr>
              <a:t>لماذا مجلس الإدارة ؟</a:t>
            </a:r>
            <a:endParaRPr lang="en-US" dirty="0">
              <a:cs typeface="AL-Mohanad Black" pitchFamily="2" charset="-78"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عوامل تميز مجالس ادارات المنظمات غير الربحية  1.3     - ا.عبدالعزيز السليم</a:t>
            </a:r>
            <a:endParaRPr lang="en-US" dirty="0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9" name="مثلث متساوي الساقين 8"/>
          <p:cNvSpPr/>
          <p:nvPr/>
        </p:nvSpPr>
        <p:spPr>
          <a:xfrm>
            <a:off x="1143001" y="360484"/>
            <a:ext cx="5292969" cy="5058732"/>
          </a:xfrm>
          <a:prstGeom prst="triangle">
            <a:avLst/>
          </a:prstGeom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954" y="5606707"/>
            <a:ext cx="1106408" cy="1499286"/>
          </a:xfrm>
          <a:prstGeom prst="rect">
            <a:avLst/>
          </a:prstGeom>
        </p:spPr>
      </p:pic>
      <p:sp>
        <p:nvSpPr>
          <p:cNvPr id="15" name="شكل حر 14"/>
          <p:cNvSpPr/>
          <p:nvPr/>
        </p:nvSpPr>
        <p:spPr>
          <a:xfrm>
            <a:off x="1528144" y="4855263"/>
            <a:ext cx="4568961" cy="486164"/>
          </a:xfrm>
          <a:custGeom>
            <a:avLst/>
            <a:gdLst>
              <a:gd name="connsiteX0" fmla="*/ 0 w 3104633"/>
              <a:gd name="connsiteY0" fmla="*/ 76506 h 459027"/>
              <a:gd name="connsiteX1" fmla="*/ 76506 w 3104633"/>
              <a:gd name="connsiteY1" fmla="*/ 0 h 459027"/>
              <a:gd name="connsiteX2" fmla="*/ 3028127 w 3104633"/>
              <a:gd name="connsiteY2" fmla="*/ 0 h 459027"/>
              <a:gd name="connsiteX3" fmla="*/ 3104633 w 3104633"/>
              <a:gd name="connsiteY3" fmla="*/ 76506 h 459027"/>
              <a:gd name="connsiteX4" fmla="*/ 3104633 w 3104633"/>
              <a:gd name="connsiteY4" fmla="*/ 382521 h 459027"/>
              <a:gd name="connsiteX5" fmla="*/ 3028127 w 3104633"/>
              <a:gd name="connsiteY5" fmla="*/ 459027 h 459027"/>
              <a:gd name="connsiteX6" fmla="*/ 76506 w 3104633"/>
              <a:gd name="connsiteY6" fmla="*/ 459027 h 459027"/>
              <a:gd name="connsiteX7" fmla="*/ 0 w 3104633"/>
              <a:gd name="connsiteY7" fmla="*/ 382521 h 459027"/>
              <a:gd name="connsiteX8" fmla="*/ 0 w 3104633"/>
              <a:gd name="connsiteY8" fmla="*/ 76506 h 459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04633" h="459027">
                <a:moveTo>
                  <a:pt x="0" y="76506"/>
                </a:moveTo>
                <a:cubicBezTo>
                  <a:pt x="0" y="34253"/>
                  <a:pt x="34253" y="0"/>
                  <a:pt x="76506" y="0"/>
                </a:cubicBezTo>
                <a:lnTo>
                  <a:pt x="3028127" y="0"/>
                </a:lnTo>
                <a:cubicBezTo>
                  <a:pt x="3070380" y="0"/>
                  <a:pt x="3104633" y="34253"/>
                  <a:pt x="3104633" y="76506"/>
                </a:cubicBezTo>
                <a:lnTo>
                  <a:pt x="3104633" y="382521"/>
                </a:lnTo>
                <a:cubicBezTo>
                  <a:pt x="3104633" y="424774"/>
                  <a:pt x="3070380" y="459027"/>
                  <a:pt x="3028127" y="459027"/>
                </a:cubicBezTo>
                <a:lnTo>
                  <a:pt x="76506" y="459027"/>
                </a:lnTo>
                <a:cubicBezTo>
                  <a:pt x="34253" y="459027"/>
                  <a:pt x="0" y="424774"/>
                  <a:pt x="0" y="382521"/>
                </a:cubicBezTo>
                <a:lnTo>
                  <a:pt x="0" y="76506"/>
                </a:lnTo>
                <a:close/>
              </a:path>
            </a:pathLst>
          </a:custGeom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8608" tIns="98608" rIns="98608" bIns="98608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2000" kern="1200" dirty="0" smtClean="0">
                <a:cs typeface="AL-Mohanad Black" pitchFamily="2" charset="-78"/>
              </a:rPr>
              <a:t>سلطة التوظيف : المدير التنفيذي</a:t>
            </a:r>
            <a:endParaRPr lang="en-US" sz="2000" kern="1200" dirty="0">
              <a:cs typeface="AL-Mohanad Black" pitchFamily="2" charset="-78"/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291" y="2567674"/>
            <a:ext cx="2066925" cy="2209800"/>
          </a:xfrm>
          <a:prstGeom prst="rect">
            <a:avLst/>
          </a:prstGeom>
        </p:spPr>
      </p:pic>
      <p:sp>
        <p:nvSpPr>
          <p:cNvPr id="6" name="مثلث متساوي الساقين 5"/>
          <p:cNvSpPr/>
          <p:nvPr/>
        </p:nvSpPr>
        <p:spPr>
          <a:xfrm>
            <a:off x="2662990" y="368510"/>
            <a:ext cx="2245894" cy="2116718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 defTabSz="8890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dirty="0">
                <a:solidFill>
                  <a:schemeClr val="tx1"/>
                </a:solidFill>
                <a:cs typeface="AL-Mohanad Black" pitchFamily="2" charset="-78"/>
              </a:rPr>
              <a:t>السلطة </a:t>
            </a:r>
            <a:r>
              <a:rPr lang="ar-SA" dirty="0" smtClean="0">
                <a:solidFill>
                  <a:schemeClr val="tx1"/>
                </a:solidFill>
                <a:cs typeface="AL-Mohanad Black" pitchFamily="2" charset="-78"/>
              </a:rPr>
              <a:t>المفوَّضَة التشريعية الرقابية</a:t>
            </a:r>
            <a:endParaRPr lang="en-US" dirty="0">
              <a:solidFill>
                <a:schemeClr val="tx1"/>
              </a:solidFill>
              <a:cs typeface="AL-Mohanad Black" pitchFamily="2" charset="-78"/>
            </a:endParaRPr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85950" cy="1077686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1058" y="-96624"/>
            <a:ext cx="2190750" cy="204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539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0000">
        <p:random/>
      </p:transition>
    </mc:Choice>
    <mc:Fallback xmlns="">
      <p:transition spd="slow" advTm="60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 animBg="1"/>
      <p:bldP spid="6" grpId="0" uiExpand="1" build="p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عوامل تميز مجالس ادارات المنظمات غير الربحية  1.3     - ا.عبدالعزيز السليم</a:t>
            </a:r>
            <a:endParaRPr lang="en-US" dirty="0"/>
          </a:p>
        </p:txBody>
      </p:sp>
      <p:sp>
        <p:nvSpPr>
          <p:cNvPr id="7" name="شكل بيضاوي 6"/>
          <p:cNvSpPr/>
          <p:nvPr/>
        </p:nvSpPr>
        <p:spPr>
          <a:xfrm>
            <a:off x="1219200" y="2110931"/>
            <a:ext cx="9753600" cy="276045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dirty="0" smtClean="0">
                <a:solidFill>
                  <a:schemeClr val="tx1"/>
                </a:solidFill>
                <a:cs typeface="AL-Mohanad Black" pitchFamily="2" charset="-78"/>
              </a:rPr>
              <a:t>وصلى الله على نبينا محمد وعلى آله وصحبه أجمعين </a:t>
            </a:r>
            <a:endParaRPr lang="en-US" sz="4000" dirty="0">
              <a:solidFill>
                <a:schemeClr val="tx1"/>
              </a:solidFill>
              <a:cs typeface="AL-Mohanad Black" pitchFamily="2" charset="-78"/>
            </a:endParaRPr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954" y="5606707"/>
            <a:ext cx="1106408" cy="1499286"/>
          </a:xfrm>
          <a:prstGeom prst="rect">
            <a:avLst/>
          </a:prstGeom>
        </p:spPr>
      </p:pic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40</a:t>
            </a:fld>
            <a:endParaRPr lang="en-US" dirty="0"/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85950" cy="1077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574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0000">
        <p:random/>
      </p:transition>
    </mc:Choice>
    <mc:Fallback xmlns="">
      <p:transition spd="slow" advTm="60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عوامل تميز مجالس ادارات المنظمات غير الربحية  1.3     - ا.عبدالعزيز السليم</a:t>
            </a:r>
            <a:endParaRPr lang="en-US" dirty="0"/>
          </a:p>
        </p:txBody>
      </p:sp>
      <p:sp>
        <p:nvSpPr>
          <p:cNvPr id="7" name="شكل بيضاوي 6"/>
          <p:cNvSpPr/>
          <p:nvPr/>
        </p:nvSpPr>
        <p:spPr>
          <a:xfrm>
            <a:off x="2471057" y="340187"/>
            <a:ext cx="7249886" cy="138701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000" dirty="0" err="1" smtClean="0">
                <a:solidFill>
                  <a:schemeClr val="tx1"/>
                </a:solidFill>
                <a:cs typeface="AL-Mohanad Black" pitchFamily="2" charset="-78"/>
              </a:rPr>
              <a:t>ماكان</a:t>
            </a:r>
            <a:r>
              <a:rPr lang="ar-SA" sz="2000" dirty="0" smtClean="0">
                <a:solidFill>
                  <a:schemeClr val="tx1"/>
                </a:solidFill>
                <a:cs typeface="AL-Mohanad Black" pitchFamily="2" charset="-78"/>
              </a:rPr>
              <a:t> من صواب فمن الله وتوفيقه </a:t>
            </a:r>
          </a:p>
          <a:p>
            <a:pPr algn="ctr"/>
            <a:r>
              <a:rPr lang="ar-SA" sz="2000" dirty="0" smtClean="0">
                <a:solidFill>
                  <a:schemeClr val="tx1"/>
                </a:solidFill>
                <a:cs typeface="AL-Mohanad Black" pitchFamily="2" charset="-78"/>
              </a:rPr>
              <a:t> وما كان من قصور فمني </a:t>
            </a:r>
            <a:endParaRPr lang="en-US" sz="2000" dirty="0">
              <a:solidFill>
                <a:schemeClr val="tx1"/>
              </a:solidFill>
              <a:cs typeface="AL-Mohanad Black" pitchFamily="2" charset="-78"/>
            </a:endParaRPr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954" y="5606707"/>
            <a:ext cx="1106408" cy="1499286"/>
          </a:xfrm>
          <a:prstGeom prst="rect">
            <a:avLst/>
          </a:prstGeom>
        </p:spPr>
      </p:pic>
      <p:sp>
        <p:nvSpPr>
          <p:cNvPr id="9" name="شكل بيضاوي 8"/>
          <p:cNvSpPr/>
          <p:nvPr/>
        </p:nvSpPr>
        <p:spPr>
          <a:xfrm>
            <a:off x="1219200" y="2528610"/>
            <a:ext cx="9753600" cy="302633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4000" b="1" dirty="0" smtClean="0">
                <a:solidFill>
                  <a:schemeClr val="tx1"/>
                </a:solidFill>
                <a:cs typeface="AL-Mohanad Black" pitchFamily="2" charset="-78"/>
              </a:rPr>
              <a:t>تصويب ، اقتراح ، تطوير </a:t>
            </a:r>
            <a:endParaRPr lang="en-US" sz="4000" b="1" dirty="0" smtClean="0">
              <a:solidFill>
                <a:schemeClr val="tx1"/>
              </a:solidFill>
              <a:cs typeface="AL-Mohanad Black" pitchFamily="2" charset="-78"/>
            </a:endParaRPr>
          </a:p>
          <a:p>
            <a:pPr algn="ctr" rtl="1"/>
            <a:r>
              <a:rPr lang="ar-SA" sz="1050" b="1" dirty="0" smtClean="0">
                <a:solidFill>
                  <a:schemeClr val="tx1"/>
                </a:solidFill>
                <a:cs typeface="AL-Mohanad Black" pitchFamily="2" charset="-78"/>
              </a:rPr>
              <a:t> </a:t>
            </a:r>
          </a:p>
          <a:p>
            <a:pPr algn="ctr" rtl="1"/>
            <a:r>
              <a:rPr lang="en-US" sz="4000" b="1" dirty="0" smtClean="0">
                <a:solidFill>
                  <a:schemeClr val="tx1"/>
                </a:solidFill>
                <a:cs typeface="AL-Mohanad Black" pitchFamily="2" charset="-78"/>
                <a:hlinkClick r:id="rId4"/>
              </a:rPr>
              <a:t>azalsulaim@gmail.com</a:t>
            </a:r>
            <a:endParaRPr lang="en-US" sz="4000" b="1" dirty="0" smtClean="0">
              <a:solidFill>
                <a:schemeClr val="tx1"/>
              </a:solidFill>
              <a:cs typeface="AL-Mohanad Black" pitchFamily="2" charset="-78"/>
            </a:endParaRPr>
          </a:p>
          <a:p>
            <a:pPr algn="ctr" rtl="1"/>
            <a:endParaRPr lang="en-US" sz="1600" b="1" dirty="0" smtClean="0">
              <a:solidFill>
                <a:schemeClr val="tx1"/>
              </a:solidFill>
              <a:cs typeface="AL-Mohanad Black" pitchFamily="2" charset="-78"/>
            </a:endParaRPr>
          </a:p>
          <a:p>
            <a:pPr algn="ctr" rtl="1"/>
            <a:r>
              <a:rPr lang="en-US" sz="4000" b="1" dirty="0" smtClean="0">
                <a:solidFill>
                  <a:schemeClr val="tx1"/>
                </a:solidFill>
                <a:cs typeface="AL-Mohanad Black" pitchFamily="2" charset="-78"/>
              </a:rPr>
              <a:t>054 – 744 - 6234</a:t>
            </a:r>
            <a:r>
              <a:rPr lang="ar-SA" sz="4000" b="1" dirty="0" smtClean="0">
                <a:solidFill>
                  <a:schemeClr val="tx1"/>
                </a:solidFill>
                <a:cs typeface="AL-Mohanad Black" pitchFamily="2" charset="-78"/>
              </a:rPr>
              <a:t> </a:t>
            </a:r>
            <a:endParaRPr lang="en-US" sz="4000" b="1" dirty="0" smtClean="0">
              <a:solidFill>
                <a:schemeClr val="tx1"/>
              </a:solidFill>
              <a:cs typeface="AL-Mohanad Black" pitchFamily="2" charset="-78"/>
            </a:endParaRPr>
          </a:p>
        </p:txBody>
      </p:sp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41</a:t>
            </a:fld>
            <a:endParaRPr lang="en-US" dirty="0"/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85950" cy="1077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199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0000">
        <p:random/>
      </p:transition>
    </mc:Choice>
    <mc:Fallback xmlns="">
      <p:transition spd="slow" advTm="60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168124" y="448266"/>
            <a:ext cx="10018713" cy="1086009"/>
          </a:xfrm>
        </p:spPr>
        <p:txBody>
          <a:bodyPr>
            <a:normAutofit/>
          </a:bodyPr>
          <a:lstStyle/>
          <a:p>
            <a:pPr algn="ctr" rtl="1"/>
            <a:r>
              <a:rPr lang="ar-SA" sz="3600" dirty="0" smtClean="0">
                <a:cs typeface="AL-Mohanad Black" pitchFamily="2" charset="-78"/>
              </a:rPr>
              <a:t>تعريف مجلس إدارة المنظمة غير الربحية  </a:t>
            </a:r>
            <a:endParaRPr lang="en-US" sz="3600" dirty="0">
              <a:cs typeface="AL-Mohanad Black" pitchFamily="2" charset="-78"/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عوامل تميز مجالس ادارات المنظمات غير الربحية  1.3     - ا.عبدالعزيز السليم</a:t>
            </a:r>
            <a:endParaRPr lang="en-US" dirty="0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9" name="عنصر نائب للمحتوى 6"/>
          <p:cNvSpPr txBox="1">
            <a:spLocks/>
          </p:cNvSpPr>
          <p:nvPr/>
        </p:nvSpPr>
        <p:spPr>
          <a:xfrm>
            <a:off x="1168125" y="2024223"/>
            <a:ext cx="9865874" cy="125128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 rtl="1">
              <a:spcBef>
                <a:spcPct val="0"/>
              </a:spcBef>
              <a:buNone/>
            </a:pPr>
            <a:r>
              <a:rPr lang="ar-SA" sz="2800" dirty="0" smtClean="0">
                <a:ln w="3175" cmpd="sng">
                  <a:noFill/>
                </a:ln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AL-Mohanad Black" pitchFamily="2" charset="-78"/>
              </a:rPr>
              <a:t>الهيئة الحاكمة لأي منظمة ، </a:t>
            </a:r>
          </a:p>
          <a:p>
            <a:pPr algn="ctr" rtl="1">
              <a:spcBef>
                <a:spcPct val="0"/>
              </a:spcBef>
              <a:buNone/>
            </a:pPr>
            <a:r>
              <a:rPr lang="ar-SA" sz="2800" dirty="0" smtClean="0">
                <a:ln w="3175" cmpd="sng">
                  <a:noFill/>
                </a:ln>
                <a:solidFill>
                  <a:schemeClr val="accent1">
                    <a:lumMod val="50000"/>
                  </a:schemeClr>
                </a:solidFill>
                <a:cs typeface="AL-Mohanad Black" pitchFamily="2" charset="-78"/>
              </a:rPr>
              <a:t>يتأكد </a:t>
            </a:r>
            <a:r>
              <a:rPr lang="ar-SA" sz="2800" dirty="0">
                <a:ln w="3175" cmpd="sng">
                  <a:noFill/>
                </a:ln>
                <a:solidFill>
                  <a:schemeClr val="accent1">
                    <a:lumMod val="50000"/>
                  </a:schemeClr>
                </a:solidFill>
                <a:cs typeface="AL-Mohanad Black" pitchFamily="2" charset="-78"/>
              </a:rPr>
              <a:t>من أن المنظمة لديها كل ما تحتاجه لتنفيذ </a:t>
            </a:r>
            <a:r>
              <a:rPr lang="ar-SA" sz="2800" dirty="0" smtClean="0">
                <a:ln w="3175" cmpd="sng">
                  <a:noFill/>
                </a:ln>
                <a:solidFill>
                  <a:schemeClr val="accent1">
                    <a:lumMod val="50000"/>
                  </a:schemeClr>
                </a:solidFill>
                <a:cs typeface="AL-Mohanad Black" pitchFamily="2" charset="-78"/>
              </a:rPr>
              <a:t>مهمتها ، </a:t>
            </a:r>
            <a:endParaRPr lang="en-US" sz="2800" dirty="0">
              <a:ln w="3175" cmpd="sng">
                <a:noFill/>
              </a:ln>
              <a:solidFill>
                <a:schemeClr val="accent1">
                  <a:lumMod val="50000"/>
                </a:schemeClr>
              </a:solidFill>
              <a:cs typeface="AL-Mohanad Black" pitchFamily="2" charset="-78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861646" y="3510322"/>
            <a:ext cx="10172353" cy="95410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85750" algn="ctr" rtl="1"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</a:pPr>
            <a:r>
              <a:rPr lang="ar-SA" sz="2800" dirty="0">
                <a:ln w="3175" cmpd="sng">
                  <a:noFill/>
                </a:ln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AL-Mohanad Black" pitchFamily="2" charset="-78"/>
              </a:rPr>
              <a:t>وهو المسؤول أمام المجتمع </a:t>
            </a:r>
            <a:r>
              <a:rPr lang="ar-SA" sz="2800" dirty="0" smtClean="0">
                <a:ln w="3175" cmpd="sng">
                  <a:noFill/>
                </a:ln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AL-Mohanad Black" pitchFamily="2" charset="-78"/>
              </a:rPr>
              <a:t>الأهلي ، </a:t>
            </a:r>
            <a:r>
              <a:rPr lang="ar-SA" sz="2800" dirty="0">
                <a:ln w="3175" cmpd="sng">
                  <a:noFill/>
                </a:ln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AL-Mohanad Black" pitchFamily="2" charset="-78"/>
              </a:rPr>
              <a:t>والمانحين ، والشركاء ، وأصحاب المصلحة </a:t>
            </a:r>
            <a:r>
              <a:rPr lang="ar-SA" sz="2800" dirty="0" smtClean="0">
                <a:ln w="3175" cmpd="sng">
                  <a:noFill/>
                </a:ln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AL-Mohanad Black" pitchFamily="2" charset="-78"/>
              </a:rPr>
              <a:t>الآخرين .</a:t>
            </a:r>
            <a:endParaRPr lang="en-US" sz="2800" dirty="0">
              <a:ln w="3175" cmpd="sng">
                <a:noFill/>
              </a:ln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AL-Mohanad Black" pitchFamily="2" charset="-78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1168125" y="3171233"/>
            <a:ext cx="9783732" cy="52322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85750" algn="ctr" rtl="1"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</a:pPr>
            <a:r>
              <a:rPr lang="ar-SA" sz="2800" dirty="0" smtClean="0">
                <a:ln w="3175" cmpd="sng">
                  <a:noFill/>
                </a:ln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AL-Mohanad Black" pitchFamily="2" charset="-78"/>
              </a:rPr>
              <a:t>وأن </a:t>
            </a:r>
            <a:r>
              <a:rPr lang="ar-SA" sz="2800" dirty="0">
                <a:ln w="3175" cmpd="sng">
                  <a:noFill/>
                </a:ln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AL-Mohanad Black" pitchFamily="2" charset="-78"/>
              </a:rPr>
              <a:t>مهامها تنجز بصورة قانونية ، وأخلاقية ، </a:t>
            </a:r>
            <a:r>
              <a:rPr lang="ar-SA" sz="2800" dirty="0" smtClean="0">
                <a:ln w="3175" cmpd="sng">
                  <a:noFill/>
                </a:ln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AL-Mohanad Black" pitchFamily="2" charset="-78"/>
              </a:rPr>
              <a:t>وفعالة ، </a:t>
            </a:r>
            <a:endParaRPr lang="en-US" sz="2800" dirty="0">
              <a:ln w="3175" cmpd="sng">
                <a:noFill/>
              </a:ln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AL-Mohanad Black" pitchFamily="2" charset="-78"/>
            </a:endParaRPr>
          </a:p>
        </p:txBody>
      </p:sp>
      <p:pic>
        <p:nvPicPr>
          <p:cNvPr id="11" name="صورة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954" y="5606707"/>
            <a:ext cx="1106408" cy="1499286"/>
          </a:xfrm>
          <a:prstGeom prst="rect">
            <a:avLst/>
          </a:prstGeom>
        </p:spPr>
      </p:pic>
      <p:sp>
        <p:nvSpPr>
          <p:cNvPr id="4" name="مستطيل 3"/>
          <p:cNvSpPr/>
          <p:nvPr/>
        </p:nvSpPr>
        <p:spPr>
          <a:xfrm>
            <a:off x="1006454" y="4790564"/>
            <a:ext cx="24618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34974" rtl="1">
              <a:defRPr/>
            </a:pPr>
            <a:r>
              <a:rPr lang="ar-SA" sz="1400" b="1" dirty="0"/>
              <a:t>مكتب برامج الاعلام الخارجي </a:t>
            </a:r>
          </a:p>
          <a:p>
            <a:pPr algn="ctr" defTabSz="934974" rtl="1">
              <a:defRPr/>
            </a:pPr>
            <a:r>
              <a:rPr lang="ar-SA" sz="1400" b="1" dirty="0"/>
              <a:t>وزارة الخارجية الامريكية</a:t>
            </a:r>
            <a:endParaRPr lang="en-US" sz="1400" b="1" dirty="0"/>
          </a:p>
        </p:txBody>
      </p:sp>
      <p:pic>
        <p:nvPicPr>
          <p:cNvPr id="12" name="صورة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85950" cy="1077686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1058" y="-96624"/>
            <a:ext cx="2190750" cy="204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914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0000">
        <p:random/>
      </p:transition>
    </mc:Choice>
    <mc:Fallback xmlns="">
      <p:transition spd="slow" advTm="60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5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2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75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600"/>
                            </p:stCondLst>
                            <p:childTnLst>
                              <p:par>
                                <p:cTn id="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عوامل تميز مجالس ادارات المنظمات غير الربحية  1.3     - ا.عبدالعزيز السليم</a:t>
            </a:r>
            <a:endParaRPr lang="en-US" dirty="0"/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954" y="5606707"/>
            <a:ext cx="1106408" cy="1499286"/>
          </a:xfrm>
          <a:prstGeom prst="rect">
            <a:avLst/>
          </a:prstGeom>
        </p:spPr>
      </p:pic>
      <p:sp>
        <p:nvSpPr>
          <p:cNvPr id="8" name="AutoShape 2" descr="جارٍ عرض Copy of Copy of 12نهائية تحفيظ بريدة هيكل‬.htm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4" descr="جارٍ عرض Copy of Copy of 12نهائية تحفيظ بريدة هيكل‬.htm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8737" y="1657350"/>
            <a:ext cx="9534525" cy="3543300"/>
          </a:xfrm>
          <a:prstGeom prst="rect">
            <a:avLst/>
          </a:prstGeom>
        </p:spPr>
      </p:pic>
      <p:sp>
        <p:nvSpPr>
          <p:cNvPr id="4" name="سهم منحني إلى اليسار 3"/>
          <p:cNvSpPr/>
          <p:nvPr/>
        </p:nvSpPr>
        <p:spPr>
          <a:xfrm>
            <a:off x="7243011" y="393032"/>
            <a:ext cx="3160294" cy="2470484"/>
          </a:xfrm>
          <a:prstGeom prst="curvedLeftArrow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559623" y="265327"/>
            <a:ext cx="7422577" cy="918713"/>
          </a:xfrm>
        </p:spPr>
        <p:txBody>
          <a:bodyPr>
            <a:normAutofit/>
          </a:bodyPr>
          <a:lstStyle/>
          <a:p>
            <a:pPr algn="ctr" rtl="1"/>
            <a:r>
              <a:rPr lang="ar-SA" sz="2800" b="1" dirty="0" smtClean="0">
                <a:cs typeface="AL-Mohanad Black" pitchFamily="2" charset="-78"/>
              </a:rPr>
              <a:t>موقع مجلس الإدارة مع الجهات ذات العلاقة</a:t>
            </a:r>
            <a:endParaRPr lang="en-US" sz="2800" b="1" dirty="0">
              <a:cs typeface="AL-Mohanad Black" pitchFamily="2" charset="-78"/>
            </a:endParaRPr>
          </a:p>
        </p:txBody>
      </p:sp>
      <p:pic>
        <p:nvPicPr>
          <p:cNvPr id="11" name="صورة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85950" cy="1077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778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0000">
        <p:random/>
      </p:transition>
    </mc:Choice>
    <mc:Fallback xmlns="">
      <p:transition spd="slow" advTm="60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0884568" y="3540025"/>
            <a:ext cx="874294" cy="1321238"/>
          </a:xfrm>
        </p:spPr>
        <p:txBody>
          <a:bodyPr anchor="ctr">
            <a:noAutofit/>
          </a:bodyPr>
          <a:lstStyle/>
          <a:p>
            <a:pPr marL="0" lvl="0" indent="0" algn="ctr" rtl="1">
              <a:lnSpc>
                <a:spcPct val="100000"/>
              </a:lnSpc>
              <a:buNone/>
            </a:pPr>
            <a:r>
              <a:rPr lang="ar-SA" sz="8800" dirty="0">
                <a:solidFill>
                  <a:srgbClr val="FF0000"/>
                </a:solidFill>
                <a:cs typeface="AL-Mohanad Black" pitchFamily="2" charset="-78"/>
              </a:rPr>
              <a:t>م</a:t>
            </a:r>
            <a:endParaRPr lang="en-US" sz="8800" dirty="0">
              <a:solidFill>
                <a:srgbClr val="FF0000"/>
              </a:solidFill>
              <a:cs typeface="AL-Mohanad Black" pitchFamily="2" charset="-78"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عوامل تميز مجالس ادارات المنظمات غير الربحية  1.3     - ا.عبدالعزيز السليم</a:t>
            </a:r>
            <a:endParaRPr lang="en-US" dirty="0"/>
          </a:p>
        </p:txBody>
      </p:sp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97" y="685799"/>
            <a:ext cx="4330397" cy="4663743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954" y="5606707"/>
            <a:ext cx="1106408" cy="1499286"/>
          </a:xfrm>
          <a:prstGeom prst="rect">
            <a:avLst/>
          </a:prstGeom>
        </p:spPr>
      </p:pic>
      <p:sp>
        <p:nvSpPr>
          <p:cNvPr id="12" name="عنصر نائب للمحتوى 2"/>
          <p:cNvSpPr txBox="1">
            <a:spLocks/>
          </p:cNvSpPr>
          <p:nvPr/>
        </p:nvSpPr>
        <p:spPr>
          <a:xfrm>
            <a:off x="10884568" y="1909254"/>
            <a:ext cx="874294" cy="13212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lnSpc>
                <a:spcPct val="100000"/>
              </a:lnSpc>
              <a:buNone/>
            </a:pPr>
            <a:r>
              <a:rPr lang="ar-SA" sz="8800" dirty="0">
                <a:solidFill>
                  <a:srgbClr val="FF0000"/>
                </a:solidFill>
                <a:cs typeface="AL-Mohanad Black" pitchFamily="2" charset="-78"/>
              </a:rPr>
              <a:t>ع</a:t>
            </a:r>
            <a:endParaRPr lang="en-US" sz="8800" dirty="0">
              <a:solidFill>
                <a:srgbClr val="FF0000"/>
              </a:solidFill>
              <a:cs typeface="AL-Mohanad Black" pitchFamily="2" charset="-78"/>
            </a:endParaRPr>
          </a:p>
        </p:txBody>
      </p:sp>
      <p:sp>
        <p:nvSpPr>
          <p:cNvPr id="13" name="عنصر نائب للمحتوى 2"/>
          <p:cNvSpPr txBox="1">
            <a:spLocks/>
          </p:cNvSpPr>
          <p:nvPr/>
        </p:nvSpPr>
        <p:spPr>
          <a:xfrm>
            <a:off x="10884568" y="663490"/>
            <a:ext cx="874294" cy="13212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ar-SA" sz="8800" dirty="0" smtClean="0">
                <a:solidFill>
                  <a:srgbClr val="FF0000"/>
                </a:solidFill>
                <a:cs typeface="AL-Mohanad Black" pitchFamily="2" charset="-78"/>
              </a:rPr>
              <a:t>ن</a:t>
            </a:r>
            <a:endParaRPr lang="en-US" sz="8800" dirty="0">
              <a:solidFill>
                <a:srgbClr val="FF0000"/>
              </a:solidFill>
              <a:cs typeface="AL-Mohanad Black" pitchFamily="2" charset="-78"/>
            </a:endParaRPr>
          </a:p>
        </p:txBody>
      </p:sp>
      <p:sp>
        <p:nvSpPr>
          <p:cNvPr id="14" name="عنصر نائب للمحتوى 2"/>
          <p:cNvSpPr txBox="1">
            <a:spLocks/>
          </p:cNvSpPr>
          <p:nvPr/>
        </p:nvSpPr>
        <p:spPr>
          <a:xfrm>
            <a:off x="4379593" y="2464033"/>
            <a:ext cx="6698414" cy="8815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rtl="1">
              <a:lnSpc>
                <a:spcPct val="100000"/>
              </a:lnSpc>
            </a:pPr>
            <a:r>
              <a:rPr lang="ar-SA" sz="2400" b="1" dirty="0" smtClean="0">
                <a:solidFill>
                  <a:srgbClr val="FF0000"/>
                </a:solidFill>
                <a:cs typeface="AL-Mohanad Black" pitchFamily="2" charset="-78"/>
              </a:rPr>
              <a:t>ع</a:t>
            </a:r>
            <a:r>
              <a:rPr lang="ar-SA" sz="2400" b="1" dirty="0" smtClean="0">
                <a:cs typeface="AL-Mohanad Black" pitchFamily="2" charset="-78"/>
              </a:rPr>
              <a:t>زوف قيادات فاعلة اجتماعيا عن عضوية المجالس .</a:t>
            </a:r>
            <a:endParaRPr lang="en-US" sz="2400" dirty="0" smtClean="0">
              <a:cs typeface="AL-Mohanad Black" pitchFamily="2" charset="-78"/>
            </a:endParaRPr>
          </a:p>
        </p:txBody>
      </p:sp>
      <p:sp>
        <p:nvSpPr>
          <p:cNvPr id="15" name="عنصر نائب للمحتوى 2"/>
          <p:cNvSpPr txBox="1">
            <a:spLocks/>
          </p:cNvSpPr>
          <p:nvPr/>
        </p:nvSpPr>
        <p:spPr>
          <a:xfrm>
            <a:off x="4379593" y="1094744"/>
            <a:ext cx="6698414" cy="10268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rtl="1">
              <a:lnSpc>
                <a:spcPct val="100000"/>
              </a:lnSpc>
            </a:pPr>
            <a:r>
              <a:rPr lang="ar-SA" sz="2400" b="1" dirty="0" smtClean="0">
                <a:solidFill>
                  <a:srgbClr val="FF0000"/>
                </a:solidFill>
                <a:cs typeface="AL-Mohanad Black" pitchFamily="2" charset="-78"/>
              </a:rPr>
              <a:t>ن</a:t>
            </a:r>
            <a:r>
              <a:rPr lang="ar-SA" sz="2400" b="1" dirty="0" smtClean="0">
                <a:cs typeface="AL-Mohanad Black" pitchFamily="2" charset="-78"/>
              </a:rPr>
              <a:t>سبة من أعضاء المجالس خبرتهم التنظيمية متواضعة !!</a:t>
            </a:r>
          </a:p>
        </p:txBody>
      </p:sp>
      <p:sp>
        <p:nvSpPr>
          <p:cNvPr id="16" name="عنصر نائب للمحتوى 2"/>
          <p:cNvSpPr txBox="1">
            <a:spLocks/>
          </p:cNvSpPr>
          <p:nvPr/>
        </p:nvSpPr>
        <p:spPr>
          <a:xfrm>
            <a:off x="5045241" y="3688046"/>
            <a:ext cx="6032765" cy="9496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rtl="1">
              <a:lnSpc>
                <a:spcPct val="100000"/>
              </a:lnSpc>
            </a:pPr>
            <a:r>
              <a:rPr lang="ar-SA" sz="2400" b="1" dirty="0" smtClean="0">
                <a:solidFill>
                  <a:srgbClr val="FF0000"/>
                </a:solidFill>
                <a:cs typeface="AL-Mohanad Black" pitchFamily="2" charset="-78"/>
              </a:rPr>
              <a:t>مـ</a:t>
            </a:r>
            <a:r>
              <a:rPr lang="ar-SA" sz="2400" b="1" dirty="0" smtClean="0">
                <a:cs typeface="AL-Mohanad Black" pitchFamily="2" charset="-78"/>
              </a:rPr>
              <a:t>جلس الإدارة لا يملك إشارات صريحة وحيوية تعينه على التوجيه وتحسين الأداء . </a:t>
            </a:r>
          </a:p>
        </p:txBody>
      </p:sp>
      <p:sp>
        <p:nvSpPr>
          <p:cNvPr id="17" name="عنصر نائب للمحتوى 2"/>
          <p:cNvSpPr txBox="1">
            <a:spLocks/>
          </p:cNvSpPr>
          <p:nvPr/>
        </p:nvSpPr>
        <p:spPr>
          <a:xfrm>
            <a:off x="4379593" y="4653788"/>
            <a:ext cx="6698414" cy="4572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rtl="1">
              <a:lnSpc>
                <a:spcPct val="100000"/>
              </a:lnSpc>
            </a:pPr>
            <a:r>
              <a:rPr lang="ar-SA" sz="2400" b="1" dirty="0" smtClean="0">
                <a:solidFill>
                  <a:srgbClr val="FF0000"/>
                </a:solidFill>
                <a:cs typeface="AL-Mohanad Black" pitchFamily="2" charset="-78"/>
              </a:rPr>
              <a:t>م</a:t>
            </a:r>
            <a:r>
              <a:rPr lang="ar-SA" sz="2400" b="1" dirty="0" smtClean="0">
                <a:cs typeface="AL-Mohanad Black" pitchFamily="2" charset="-78"/>
              </a:rPr>
              <a:t>بدأ « </a:t>
            </a:r>
            <a:r>
              <a:rPr lang="ar-SA" sz="2400" b="1" dirty="0" err="1" smtClean="0">
                <a:solidFill>
                  <a:srgbClr val="FF0000"/>
                </a:solidFill>
                <a:cs typeface="AL-Mohanad Black" pitchFamily="2" charset="-78"/>
              </a:rPr>
              <a:t>م</a:t>
            </a:r>
            <a:r>
              <a:rPr lang="ar-SA" sz="2400" b="1" dirty="0" err="1" smtClean="0">
                <a:cs typeface="AL-Mohanad Black" pitchFamily="2" charset="-78"/>
              </a:rPr>
              <a:t>اعلى</a:t>
            </a:r>
            <a:r>
              <a:rPr lang="ar-SA" sz="2400" b="1" dirty="0" smtClean="0">
                <a:cs typeface="AL-Mohanad Black" pitchFamily="2" charset="-78"/>
              </a:rPr>
              <a:t> المحسنين من سبيل »</a:t>
            </a:r>
            <a:endParaRPr lang="ar-SA" sz="2400" b="1" dirty="0">
              <a:cs typeface="AL-Mohanad Black" pitchFamily="2" charset="-78"/>
            </a:endParaRPr>
          </a:p>
        </p:txBody>
      </p:sp>
      <p:sp>
        <p:nvSpPr>
          <p:cNvPr id="18" name="عنوان 1"/>
          <p:cNvSpPr txBox="1">
            <a:spLocks/>
          </p:cNvSpPr>
          <p:nvPr/>
        </p:nvSpPr>
        <p:spPr>
          <a:xfrm>
            <a:off x="6096000" y="1569867"/>
            <a:ext cx="4003340" cy="28434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None/>
              <a:defRPr sz="4400" b="1">
                <a:solidFill>
                  <a:srgbClr val="FF0000"/>
                </a:solidFill>
                <a:cs typeface="AL-Mohanad Black" pitchFamily="2" charset="-78"/>
              </a:defRPr>
            </a:lvl1pPr>
          </a:lstStyle>
          <a:p>
            <a:r>
              <a:rPr lang="ar-SA" dirty="0">
                <a:solidFill>
                  <a:schemeClr val="tx1"/>
                </a:solidFill>
              </a:rPr>
              <a:t>هل </a:t>
            </a:r>
            <a:r>
              <a:rPr lang="ar-SA" dirty="0" smtClean="0">
                <a:solidFill>
                  <a:schemeClr val="tx1"/>
                </a:solidFill>
              </a:rPr>
              <a:t>لمجالس إدارات المنظمات </a:t>
            </a:r>
            <a:r>
              <a:rPr lang="ar-SA" dirty="0">
                <a:solidFill>
                  <a:schemeClr val="tx1"/>
                </a:solidFill>
              </a:rPr>
              <a:t>الخيرية </a:t>
            </a:r>
            <a:r>
              <a:rPr lang="ar-SA" dirty="0"/>
              <a:t>خصوصية</a:t>
            </a:r>
            <a:r>
              <a:rPr lang="ar-SA" dirty="0">
                <a:solidFill>
                  <a:schemeClr val="tx1"/>
                </a:solidFill>
              </a:rPr>
              <a:t> </a:t>
            </a:r>
            <a:r>
              <a:rPr lang="ar-SA" sz="9600" dirty="0"/>
              <a:t>؟</a:t>
            </a:r>
            <a:r>
              <a:rPr lang="ar-SA" dirty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9" name="صورة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85950" cy="1077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783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 tmFilter="0,0; .5, 1; 1, 1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 tmFilter="0,0; .5, 1; 1, 1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 tmFilter="0,0; .5, 1; 1, 1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 build="p"/>
      <p:bldP spid="13" grpId="0" build="p"/>
      <p:bldP spid="14" grpId="0" build="p"/>
      <p:bldP spid="15" grpId="0" build="p"/>
      <p:bldP spid="16" grpId="0" build="p"/>
      <p:bldP spid="17" grpId="0" build="p"/>
      <p:bldP spid="18" grpId="0"/>
      <p:bldP spid="1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261393" y="2672862"/>
            <a:ext cx="6698414" cy="16318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rtl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</a:pPr>
            <a:r>
              <a:rPr lang="ar-SA" sz="4400" b="1" dirty="0" smtClean="0">
                <a:latin typeface="+mn-lt"/>
                <a:ea typeface="+mn-ea"/>
                <a:cs typeface="AL-Mohanad Black" pitchFamily="2" charset="-78"/>
              </a:rPr>
              <a:t>هل مجالس إدارات جمعياتنا </a:t>
            </a:r>
            <a:br>
              <a:rPr lang="ar-SA" sz="4400" b="1" dirty="0" smtClean="0">
                <a:latin typeface="+mn-lt"/>
                <a:ea typeface="+mn-ea"/>
                <a:cs typeface="AL-Mohanad Black" pitchFamily="2" charset="-78"/>
              </a:rPr>
            </a:br>
            <a:r>
              <a:rPr lang="ar-SA" sz="4400" b="1" dirty="0" smtClean="0">
                <a:latin typeface="+mn-lt"/>
                <a:ea typeface="+mn-ea"/>
                <a:cs typeface="AL-Mohanad Black" pitchFamily="2" charset="-78"/>
              </a:rPr>
              <a:t>تعاني من مشكلة ؟</a:t>
            </a:r>
            <a:endParaRPr lang="en-US" sz="4400" b="1" dirty="0">
              <a:latin typeface="+mn-lt"/>
              <a:ea typeface="+mn-ea"/>
              <a:cs typeface="AL-Mohanad Black" pitchFamily="2" charset="-78"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عوامل تميز مجالس ادارات المنظمات غير الربحية  1.3     - ا.عبدالعزيز السليم</a:t>
            </a:r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97" y="685800"/>
            <a:ext cx="4310313" cy="4663742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954" y="5606707"/>
            <a:ext cx="1106408" cy="1499286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85950" cy="1077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801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6" presetClass="exit" presetSubtype="32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971013" y="998018"/>
            <a:ext cx="6698414" cy="94247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rtl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</a:pPr>
            <a:r>
              <a:rPr lang="ar-SA" b="1" dirty="0">
                <a:latin typeface="+mn-lt"/>
                <a:ea typeface="+mn-ea"/>
                <a:cs typeface="AL-Mohanad Black" pitchFamily="2" charset="-78"/>
              </a:rPr>
              <a:t>من </a:t>
            </a:r>
            <a:r>
              <a:rPr lang="ar-SA" b="1" dirty="0" smtClean="0">
                <a:latin typeface="+mn-lt"/>
                <a:ea typeface="+mn-ea"/>
                <a:cs typeface="AL-Mohanad Black" pitchFamily="2" charset="-78"/>
              </a:rPr>
              <a:t>آثار </a:t>
            </a:r>
            <a:r>
              <a:rPr lang="ar-SA" b="1" dirty="0">
                <a:latin typeface="+mn-lt"/>
                <a:ea typeface="+mn-ea"/>
                <a:cs typeface="AL-Mohanad Black" pitchFamily="2" charset="-78"/>
              </a:rPr>
              <a:t>المشكلة </a:t>
            </a:r>
            <a:endParaRPr lang="en-US" b="1" dirty="0">
              <a:latin typeface="+mn-lt"/>
              <a:ea typeface="+mn-ea"/>
              <a:cs typeface="AL-Mohanad Black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807412" y="2368834"/>
            <a:ext cx="5025616" cy="588591"/>
          </a:xfrm>
        </p:spPr>
        <p:txBody>
          <a:bodyPr anchor="ctr">
            <a:noAutofit/>
          </a:bodyPr>
          <a:lstStyle/>
          <a:p>
            <a:pPr marL="457200" lvl="1" indent="-457200" algn="just" rtl="1">
              <a:buFont typeface="Wingdings" panose="05000000000000000000" pitchFamily="2" charset="2"/>
              <a:buChar char="v"/>
            </a:pPr>
            <a:r>
              <a:rPr lang="ar-SA" sz="2800" b="1" dirty="0" smtClean="0">
                <a:cs typeface="AL-Mohanad Black" pitchFamily="2" charset="-78"/>
              </a:rPr>
              <a:t>ضمور المنظمة</a:t>
            </a:r>
            <a:endParaRPr lang="ar-SA" sz="2800" b="1" dirty="0">
              <a:cs typeface="AL-Mohanad Black" pitchFamily="2" charset="-78"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عوامل تميز مجالس ادارات المنظمات غير الربحية  1.3     - ا.عبدالعزيز السليم</a:t>
            </a:r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37" y="1076497"/>
            <a:ext cx="4936716" cy="4530210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954" y="5606707"/>
            <a:ext cx="1106408" cy="1499286"/>
          </a:xfrm>
          <a:prstGeom prst="rect">
            <a:avLst/>
          </a:prstGeom>
        </p:spPr>
      </p:pic>
      <p:sp>
        <p:nvSpPr>
          <p:cNvPr id="9" name="عنصر نائب للمحتوى 2"/>
          <p:cNvSpPr txBox="1">
            <a:spLocks/>
          </p:cNvSpPr>
          <p:nvPr/>
        </p:nvSpPr>
        <p:spPr>
          <a:xfrm>
            <a:off x="5807412" y="3004394"/>
            <a:ext cx="5025616" cy="5885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-457200" algn="just" rtl="1">
              <a:buFont typeface="Wingdings" panose="05000000000000000000" pitchFamily="2" charset="2"/>
              <a:buChar char="v"/>
            </a:pPr>
            <a:r>
              <a:rPr lang="ar-SA" sz="2800" b="1" dirty="0" smtClean="0">
                <a:cs typeface="AL-Mohanad Black" pitchFamily="2" charset="-78"/>
              </a:rPr>
              <a:t>تشتت الإدارة التنفيذية</a:t>
            </a:r>
            <a:endParaRPr lang="en-US" sz="2800" b="1" dirty="0" smtClean="0">
              <a:cs typeface="AL-Mohanad Black" pitchFamily="2" charset="-78"/>
            </a:endParaRPr>
          </a:p>
        </p:txBody>
      </p:sp>
      <p:sp>
        <p:nvSpPr>
          <p:cNvPr id="10" name="عنصر نائب للمحتوى 2"/>
          <p:cNvSpPr txBox="1">
            <a:spLocks/>
          </p:cNvSpPr>
          <p:nvPr/>
        </p:nvSpPr>
        <p:spPr>
          <a:xfrm>
            <a:off x="5807412" y="3639954"/>
            <a:ext cx="5025616" cy="5885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-457200" algn="just" rtl="1">
              <a:buFont typeface="Wingdings" panose="05000000000000000000" pitchFamily="2" charset="2"/>
              <a:buChar char="v"/>
            </a:pPr>
            <a:r>
              <a:rPr lang="ar-SA" sz="2800" b="1" dirty="0" smtClean="0">
                <a:cs typeface="AL-Mohanad Black" pitchFamily="2" charset="-78"/>
              </a:rPr>
              <a:t>تسرب الكوادر المتميزة</a:t>
            </a:r>
          </a:p>
        </p:txBody>
      </p:sp>
      <p:sp>
        <p:nvSpPr>
          <p:cNvPr id="11" name="عنصر نائب للمحتوى 2"/>
          <p:cNvSpPr txBox="1">
            <a:spLocks/>
          </p:cNvSpPr>
          <p:nvPr/>
        </p:nvSpPr>
        <p:spPr>
          <a:xfrm>
            <a:off x="5807412" y="4275514"/>
            <a:ext cx="5025616" cy="5885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 algn="just" rtl="1">
              <a:buFont typeface="Wingdings" panose="05000000000000000000" pitchFamily="2" charset="2"/>
              <a:buChar char="v"/>
            </a:pPr>
            <a:r>
              <a:rPr lang="ar-SA" sz="2800" b="1" dirty="0" smtClean="0">
                <a:cs typeface="AL-Mohanad Black" pitchFamily="2" charset="-78"/>
              </a:rPr>
              <a:t>تناقص الإيرادات  </a:t>
            </a:r>
          </a:p>
        </p:txBody>
      </p:sp>
      <p:pic>
        <p:nvPicPr>
          <p:cNvPr id="12" name="صورة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85950" cy="1077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261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build="p"/>
      <p:bldP spid="10" grpId="0" build="p"/>
      <p:bldP spid="11" grpId="0" build="p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13758</TotalTime>
  <Words>2589</Words>
  <Application>Microsoft Office PowerPoint</Application>
  <PresentationFormat>ملء الشاشة</PresentationFormat>
  <Paragraphs>471</Paragraphs>
  <Slides>41</Slides>
  <Notes>28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41</vt:i4>
      </vt:variant>
    </vt:vector>
  </HeadingPairs>
  <TitlesOfParts>
    <vt:vector size="54" baseType="lpstr">
      <vt:lpstr>AL-Mohanad Bold</vt:lpstr>
      <vt:lpstr>AL-Mohanad Black</vt:lpstr>
      <vt:lpstr>Times New Roman</vt:lpstr>
      <vt:lpstr>Calibri Light</vt:lpstr>
      <vt:lpstr>Arial</vt:lpstr>
      <vt:lpstr>Goudy Old Style</vt:lpstr>
      <vt:lpstr>Wingdings</vt:lpstr>
      <vt:lpstr>Baskerville Old Face</vt:lpstr>
      <vt:lpstr>Bodoni MT</vt:lpstr>
      <vt:lpstr>Courier New</vt:lpstr>
      <vt:lpstr>Arabic Typesetting</vt:lpstr>
      <vt:lpstr>Calibri</vt:lpstr>
      <vt:lpstr>نسق Office</vt:lpstr>
      <vt:lpstr>عوامل تميز   مجالس إدارات المنظمات غير الربحية  برنامج لتطوير أداء مجالس الإدارة </vt:lpstr>
      <vt:lpstr>قائمة المراجع أ</vt:lpstr>
      <vt:lpstr>تابع قائمة المراجع</vt:lpstr>
      <vt:lpstr>لماذا مجلس الإدارة ؟</vt:lpstr>
      <vt:lpstr>تعريف مجلس إدارة المنظمة غير الربحية  </vt:lpstr>
      <vt:lpstr>موقع مجلس الإدارة مع الجهات ذات العلاقة</vt:lpstr>
      <vt:lpstr>عرض تقديمي في PowerPoint</vt:lpstr>
      <vt:lpstr>هل مجالس إدارات جمعياتنا  تعاني من مشكلة ؟</vt:lpstr>
      <vt:lpstr>من آثار المشكلة </vt:lpstr>
      <vt:lpstr>أدوات تقلل تداخل الأدوار ؟</vt:lpstr>
      <vt:lpstr>عرض تقديمي في PowerPoint</vt:lpstr>
      <vt:lpstr>عوامل تميز مجالس الإدارة </vt:lpstr>
      <vt:lpstr>عرض تقديمي في PowerPoint</vt:lpstr>
      <vt:lpstr>أ- أهم المعارف والمهارات لأعضاء المجلس</vt:lpstr>
      <vt:lpstr>عرض تقديمي في PowerPoint</vt:lpstr>
      <vt:lpstr>عرض تقديمي في PowerPoint</vt:lpstr>
      <vt:lpstr>عرض تقديمي في PowerPoint</vt:lpstr>
      <vt:lpstr>عوامل تميز مجالس الإدارة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عوامل تميز مجالس الإدارة </vt:lpstr>
      <vt:lpstr>عرض تقديمي في PowerPoint</vt:lpstr>
      <vt:lpstr>عوامل تميز مجالس الإدارة </vt:lpstr>
      <vt:lpstr>عرض تقديمي في PowerPoint</vt:lpstr>
      <vt:lpstr>تقييم أداء المنظمة 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مجلس الإدارة المتميز</dc:title>
  <dc:creator>abdulazeez alsulaim</dc:creator>
  <cp:lastModifiedBy>1</cp:lastModifiedBy>
  <cp:revision>738</cp:revision>
  <cp:lastPrinted>2017-02-04T14:47:29Z</cp:lastPrinted>
  <dcterms:created xsi:type="dcterms:W3CDTF">2016-05-04T14:49:04Z</dcterms:created>
  <dcterms:modified xsi:type="dcterms:W3CDTF">2018-01-11T13:06:19Z</dcterms:modified>
</cp:coreProperties>
</file>